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66" r:id="rId3"/>
    <p:sldId id="256" r:id="rId4"/>
    <p:sldId id="350" r:id="rId5"/>
    <p:sldId id="352" r:id="rId6"/>
    <p:sldId id="353" r:id="rId7"/>
    <p:sldId id="354" r:id="rId8"/>
    <p:sldId id="355" r:id="rId9"/>
    <p:sldId id="356" r:id="rId10"/>
    <p:sldId id="351" r:id="rId11"/>
    <p:sldId id="357" r:id="rId12"/>
    <p:sldId id="358" r:id="rId13"/>
    <p:sldId id="359" r:id="rId14"/>
    <p:sldId id="360" r:id="rId15"/>
    <p:sldId id="365" r:id="rId16"/>
    <p:sldId id="361" r:id="rId17"/>
    <p:sldId id="362" r:id="rId18"/>
    <p:sldId id="363" r:id="rId19"/>
    <p:sldId id="364" r:id="rId20"/>
  </p:sldIdLst>
  <p:sldSz cx="9144000" cy="6858000" type="screen4x3"/>
  <p:notesSz cx="6858000" cy="9144000"/>
  <p:defaultTextStyle>
    <a:defPPr>
      <a:defRPr lang="en-US"/>
    </a:defPPr>
    <a:lvl1pPr algn="l" rtl="0" fontAlgn="base">
      <a:spcBef>
        <a:spcPct val="0"/>
      </a:spcBef>
      <a:spcAft>
        <a:spcPct val="0"/>
      </a:spcAft>
      <a:defRPr sz="1600" kern="1200">
        <a:solidFill>
          <a:srgbClr val="003366"/>
        </a:solidFill>
        <a:latin typeface="Arial" charset="0"/>
        <a:ea typeface="+mn-ea"/>
        <a:cs typeface="+mn-cs"/>
      </a:defRPr>
    </a:lvl1pPr>
    <a:lvl2pPr marL="457200" algn="l" rtl="0" fontAlgn="base">
      <a:spcBef>
        <a:spcPct val="0"/>
      </a:spcBef>
      <a:spcAft>
        <a:spcPct val="0"/>
      </a:spcAft>
      <a:defRPr sz="1600" kern="1200">
        <a:solidFill>
          <a:srgbClr val="003366"/>
        </a:solidFill>
        <a:latin typeface="Arial" charset="0"/>
        <a:ea typeface="+mn-ea"/>
        <a:cs typeface="+mn-cs"/>
      </a:defRPr>
    </a:lvl2pPr>
    <a:lvl3pPr marL="914400" algn="l" rtl="0" fontAlgn="base">
      <a:spcBef>
        <a:spcPct val="0"/>
      </a:spcBef>
      <a:spcAft>
        <a:spcPct val="0"/>
      </a:spcAft>
      <a:defRPr sz="1600" kern="1200">
        <a:solidFill>
          <a:srgbClr val="003366"/>
        </a:solidFill>
        <a:latin typeface="Arial" charset="0"/>
        <a:ea typeface="+mn-ea"/>
        <a:cs typeface="+mn-cs"/>
      </a:defRPr>
    </a:lvl3pPr>
    <a:lvl4pPr marL="1371600" algn="l" rtl="0" fontAlgn="base">
      <a:spcBef>
        <a:spcPct val="0"/>
      </a:spcBef>
      <a:spcAft>
        <a:spcPct val="0"/>
      </a:spcAft>
      <a:defRPr sz="1600" kern="1200">
        <a:solidFill>
          <a:srgbClr val="003366"/>
        </a:solidFill>
        <a:latin typeface="Arial" charset="0"/>
        <a:ea typeface="+mn-ea"/>
        <a:cs typeface="+mn-cs"/>
      </a:defRPr>
    </a:lvl4pPr>
    <a:lvl5pPr marL="1828800" algn="l" rtl="0" fontAlgn="base">
      <a:spcBef>
        <a:spcPct val="0"/>
      </a:spcBef>
      <a:spcAft>
        <a:spcPct val="0"/>
      </a:spcAft>
      <a:defRPr sz="1600" kern="1200">
        <a:solidFill>
          <a:srgbClr val="003366"/>
        </a:solidFill>
        <a:latin typeface="Arial" charset="0"/>
        <a:ea typeface="+mn-ea"/>
        <a:cs typeface="+mn-cs"/>
      </a:defRPr>
    </a:lvl5pPr>
    <a:lvl6pPr marL="2286000" algn="l" defTabSz="914400" rtl="0" eaLnBrk="1" latinLnBrk="0" hangingPunct="1">
      <a:defRPr sz="1600" kern="1200">
        <a:solidFill>
          <a:srgbClr val="003366"/>
        </a:solidFill>
        <a:latin typeface="Arial" charset="0"/>
        <a:ea typeface="+mn-ea"/>
        <a:cs typeface="+mn-cs"/>
      </a:defRPr>
    </a:lvl6pPr>
    <a:lvl7pPr marL="2743200" algn="l" defTabSz="914400" rtl="0" eaLnBrk="1" latinLnBrk="0" hangingPunct="1">
      <a:defRPr sz="1600" kern="1200">
        <a:solidFill>
          <a:srgbClr val="003366"/>
        </a:solidFill>
        <a:latin typeface="Arial" charset="0"/>
        <a:ea typeface="+mn-ea"/>
        <a:cs typeface="+mn-cs"/>
      </a:defRPr>
    </a:lvl7pPr>
    <a:lvl8pPr marL="3200400" algn="l" defTabSz="914400" rtl="0" eaLnBrk="1" latinLnBrk="0" hangingPunct="1">
      <a:defRPr sz="1600" kern="1200">
        <a:solidFill>
          <a:srgbClr val="003366"/>
        </a:solidFill>
        <a:latin typeface="Arial" charset="0"/>
        <a:ea typeface="+mn-ea"/>
        <a:cs typeface="+mn-cs"/>
      </a:defRPr>
    </a:lvl8pPr>
    <a:lvl9pPr marL="3657600" algn="l" defTabSz="914400" rtl="0" eaLnBrk="1" latinLnBrk="0" hangingPunct="1">
      <a:defRPr sz="1600" kern="1200">
        <a:solidFill>
          <a:srgbClr val="003366"/>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66"/>
    <a:srgbClr val="E68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6985" autoAdjust="0"/>
  </p:normalViewPr>
  <p:slideViewPr>
    <p:cSldViewPr>
      <p:cViewPr varScale="1">
        <p:scale>
          <a:sx n="107" d="100"/>
          <a:sy n="107" d="100"/>
        </p:scale>
        <p:origin x="10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a:effectLst/>
            </c:spPr>
            <c:extLst>
              <c:ext xmlns:c16="http://schemas.microsoft.com/office/drawing/2014/chart" uri="{C3380CC4-5D6E-409C-BE32-E72D297353CC}">
                <c16:uniqueId val="{00000001-36B1-48AD-A7B8-3447B10D29F5}"/>
              </c:ext>
            </c:extLst>
          </c:dPt>
          <c:dPt>
            <c:idx val="1"/>
            <c:bubble3D val="0"/>
            <c:spPr>
              <a:solidFill>
                <a:schemeClr val="tx2"/>
              </a:solidFill>
              <a:effectLst/>
            </c:spPr>
            <c:extLst>
              <c:ext xmlns:c16="http://schemas.microsoft.com/office/drawing/2014/chart" uri="{C3380CC4-5D6E-409C-BE32-E72D297353CC}">
                <c16:uniqueId val="{00000003-36B1-48AD-A7B8-3447B10D29F5}"/>
              </c:ext>
            </c:extLst>
          </c:dPt>
          <c:cat>
            <c:strRef>
              <c:f>Sheet1!$A$2:$A$3</c:f>
              <c:strCache>
                <c:ptCount val="2"/>
                <c:pt idx="0">
                  <c:v>Untapped Market</c:v>
                </c:pt>
                <c:pt idx="1">
                  <c:v>Addressed Market</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36B1-48AD-A7B8-3447B10D29F5}"/>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1AB54-1911-7A46-A2A7-94C0BFEB732C}"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21553131-6F1C-B547-94AF-9D3195A2AE0F}">
      <dgm:prSet phldrT="[Text]" custT="1"/>
      <dgm:spPr>
        <a:solidFill>
          <a:srgbClr val="5174B7"/>
        </a:solidFill>
        <a:ln w="3175">
          <a:solidFill>
            <a:schemeClr val="bg1"/>
          </a:solidFill>
        </a:ln>
        <a:effectLst/>
      </dgm:spPr>
      <dgm:t>
        <a:bodyPr/>
        <a:lstStyle/>
        <a:p>
          <a:endParaRPr lang="en-US" sz="1100" dirty="0">
            <a:solidFill>
              <a:srgbClr val="FFFFFF"/>
            </a:solidFill>
            <a:latin typeface="Apercu Pro" panose="02000506040000020004" pitchFamily="50" charset="0"/>
          </a:endParaRPr>
        </a:p>
      </dgm:t>
    </dgm:pt>
    <dgm:pt modelId="{D03055C9-E660-E740-99C9-A198564D8F51}" type="parTrans" cxnId="{D3C811A2-8BF9-5F41-9EC6-AD4955D17B70}">
      <dgm:prSet/>
      <dgm:spPr/>
      <dgm:t>
        <a:bodyPr/>
        <a:lstStyle/>
        <a:p>
          <a:endParaRPr lang="en-US" sz="1100"/>
        </a:p>
      </dgm:t>
    </dgm:pt>
    <dgm:pt modelId="{7613DCF4-465B-564D-B029-FA0C175F6263}" type="sibTrans" cxnId="{D3C811A2-8BF9-5F41-9EC6-AD4955D17B70}">
      <dgm:prSet/>
      <dgm:spPr/>
      <dgm:t>
        <a:bodyPr/>
        <a:lstStyle/>
        <a:p>
          <a:endParaRPr lang="en-US" sz="1100"/>
        </a:p>
      </dgm:t>
    </dgm:pt>
    <dgm:pt modelId="{8299CB40-B120-1742-9B31-7AF4AFD2F243}">
      <dgm:prSet phldrT="[Text]" custT="1"/>
      <dgm:spPr>
        <a:solidFill>
          <a:srgbClr val="139D79"/>
        </a:solidFill>
        <a:ln w="3175">
          <a:solidFill>
            <a:schemeClr val="bg1"/>
          </a:solidFill>
        </a:ln>
        <a:effectLst/>
      </dgm:spPr>
      <dgm:t>
        <a:bodyPr/>
        <a:lstStyle/>
        <a:p>
          <a:endParaRPr lang="en-US" sz="1100" dirty="0">
            <a:solidFill>
              <a:srgbClr val="FFFFFF"/>
            </a:solidFill>
            <a:latin typeface="Apercu Pro" panose="02000506040000020004" pitchFamily="50" charset="0"/>
          </a:endParaRPr>
        </a:p>
      </dgm:t>
    </dgm:pt>
    <dgm:pt modelId="{409F2F6B-ACC9-C649-977B-2C6CF6065EB6}" type="parTrans" cxnId="{DC829EF0-8442-D142-9D98-3A21D5F00E44}">
      <dgm:prSet/>
      <dgm:spPr/>
      <dgm:t>
        <a:bodyPr/>
        <a:lstStyle/>
        <a:p>
          <a:endParaRPr lang="en-US" sz="1100"/>
        </a:p>
      </dgm:t>
    </dgm:pt>
    <dgm:pt modelId="{3F804525-870C-5D45-A354-739A7590E250}" type="sibTrans" cxnId="{DC829EF0-8442-D142-9D98-3A21D5F00E44}">
      <dgm:prSet/>
      <dgm:spPr/>
      <dgm:t>
        <a:bodyPr/>
        <a:lstStyle/>
        <a:p>
          <a:endParaRPr lang="en-US" sz="1100"/>
        </a:p>
      </dgm:t>
    </dgm:pt>
    <dgm:pt modelId="{1B2AC051-ADB6-864B-8EDF-F370BC852FC6}">
      <dgm:prSet phldrT="[Text]" custT="1"/>
      <dgm:spPr>
        <a:solidFill>
          <a:schemeClr val="accent3"/>
        </a:solidFill>
        <a:ln w="3175">
          <a:solidFill>
            <a:schemeClr val="bg1"/>
          </a:solidFill>
        </a:ln>
        <a:effectLst/>
      </dgm:spPr>
      <dgm:t>
        <a:bodyPr/>
        <a:lstStyle/>
        <a:p>
          <a:endParaRPr lang="en-US" sz="1100" dirty="0">
            <a:solidFill>
              <a:srgbClr val="FFFFFF"/>
            </a:solidFill>
            <a:latin typeface="Apercu Pro" panose="02000506040000020004" pitchFamily="50" charset="0"/>
          </a:endParaRPr>
        </a:p>
      </dgm:t>
    </dgm:pt>
    <dgm:pt modelId="{C256E36D-6CB5-EF4C-86E0-38254BD54EAD}" type="parTrans" cxnId="{55493D84-1222-C94A-8589-DC4E7E21B803}">
      <dgm:prSet/>
      <dgm:spPr/>
      <dgm:t>
        <a:bodyPr/>
        <a:lstStyle/>
        <a:p>
          <a:endParaRPr lang="en-US" sz="1100"/>
        </a:p>
      </dgm:t>
    </dgm:pt>
    <dgm:pt modelId="{9958A16C-E3B2-1243-AD6A-8939E2487436}" type="sibTrans" cxnId="{55493D84-1222-C94A-8589-DC4E7E21B803}">
      <dgm:prSet/>
      <dgm:spPr/>
      <dgm:t>
        <a:bodyPr/>
        <a:lstStyle/>
        <a:p>
          <a:endParaRPr lang="en-US" sz="1100"/>
        </a:p>
      </dgm:t>
    </dgm:pt>
    <dgm:pt modelId="{0838F22B-B89F-D34E-AA19-B204B0DD4249}">
      <dgm:prSet phldrT="[Text]" custT="1"/>
      <dgm:spPr>
        <a:solidFill>
          <a:schemeClr val="accent1"/>
        </a:solidFill>
        <a:ln w="3175">
          <a:solidFill>
            <a:schemeClr val="bg1"/>
          </a:solidFill>
        </a:ln>
        <a:effectLst/>
      </dgm:spPr>
      <dgm:t>
        <a:bodyPr/>
        <a:lstStyle/>
        <a:p>
          <a:endParaRPr lang="en-US" sz="1100" dirty="0">
            <a:solidFill>
              <a:srgbClr val="FFFFFF"/>
            </a:solidFill>
            <a:latin typeface="Apercu Pro" panose="02000506040000020004" pitchFamily="50" charset="0"/>
          </a:endParaRPr>
        </a:p>
      </dgm:t>
    </dgm:pt>
    <dgm:pt modelId="{BF22BA80-CCFB-0340-B330-71D8CD6FB972}" type="parTrans" cxnId="{FFB01ED5-D104-3743-A9F7-FDA0E0555006}">
      <dgm:prSet/>
      <dgm:spPr/>
      <dgm:t>
        <a:bodyPr/>
        <a:lstStyle/>
        <a:p>
          <a:endParaRPr lang="en-US" sz="1100"/>
        </a:p>
      </dgm:t>
    </dgm:pt>
    <dgm:pt modelId="{A742A116-2357-8840-B626-9E808A9CB902}" type="sibTrans" cxnId="{FFB01ED5-D104-3743-A9F7-FDA0E0555006}">
      <dgm:prSet/>
      <dgm:spPr/>
      <dgm:t>
        <a:bodyPr/>
        <a:lstStyle/>
        <a:p>
          <a:endParaRPr lang="en-US" sz="1100"/>
        </a:p>
      </dgm:t>
    </dgm:pt>
    <dgm:pt modelId="{BA78D310-9619-204F-91A4-21CE31FEDBBC}" type="pres">
      <dgm:prSet presAssocID="{3941AB54-1911-7A46-A2A7-94C0BFEB732C}" presName="Name0" presStyleCnt="0">
        <dgm:presLayoutVars>
          <dgm:chMax val="7"/>
          <dgm:resizeHandles val="exact"/>
        </dgm:presLayoutVars>
      </dgm:prSet>
      <dgm:spPr/>
    </dgm:pt>
    <dgm:pt modelId="{A62083B8-93AA-C64B-9AD5-546955DE2A3C}" type="pres">
      <dgm:prSet presAssocID="{3941AB54-1911-7A46-A2A7-94C0BFEB732C}" presName="comp1" presStyleCnt="0"/>
      <dgm:spPr/>
    </dgm:pt>
    <dgm:pt modelId="{CBDC1C1A-EBA1-C041-91B6-DB84A72A1EA4}" type="pres">
      <dgm:prSet presAssocID="{3941AB54-1911-7A46-A2A7-94C0BFEB732C}" presName="circle1" presStyleLbl="node1" presStyleIdx="0" presStyleCnt="4"/>
      <dgm:spPr/>
    </dgm:pt>
    <dgm:pt modelId="{DF03A849-1D46-4745-9837-08F03C5DC6B0}" type="pres">
      <dgm:prSet presAssocID="{3941AB54-1911-7A46-A2A7-94C0BFEB732C}" presName="c1text" presStyleLbl="node1" presStyleIdx="0" presStyleCnt="4">
        <dgm:presLayoutVars>
          <dgm:bulletEnabled val="1"/>
        </dgm:presLayoutVars>
      </dgm:prSet>
      <dgm:spPr/>
    </dgm:pt>
    <dgm:pt modelId="{D77DED1B-5635-764D-8831-462975B037A8}" type="pres">
      <dgm:prSet presAssocID="{3941AB54-1911-7A46-A2A7-94C0BFEB732C}" presName="comp2" presStyleCnt="0"/>
      <dgm:spPr/>
    </dgm:pt>
    <dgm:pt modelId="{19D3CC6C-315D-6D46-A1D0-2DDEC1C7A2BA}" type="pres">
      <dgm:prSet presAssocID="{3941AB54-1911-7A46-A2A7-94C0BFEB732C}" presName="circle2" presStyleLbl="node1" presStyleIdx="1" presStyleCnt="4" custLinFactNeighborY="-1062"/>
      <dgm:spPr/>
    </dgm:pt>
    <dgm:pt modelId="{D105EAA0-84D8-D842-918D-571852F12DD0}" type="pres">
      <dgm:prSet presAssocID="{3941AB54-1911-7A46-A2A7-94C0BFEB732C}" presName="c2text" presStyleLbl="node1" presStyleIdx="1" presStyleCnt="4">
        <dgm:presLayoutVars>
          <dgm:bulletEnabled val="1"/>
        </dgm:presLayoutVars>
      </dgm:prSet>
      <dgm:spPr/>
    </dgm:pt>
    <dgm:pt modelId="{AA52D8A2-7DFE-5149-BA8B-72B1E7881D15}" type="pres">
      <dgm:prSet presAssocID="{3941AB54-1911-7A46-A2A7-94C0BFEB732C}" presName="comp3" presStyleCnt="0"/>
      <dgm:spPr/>
    </dgm:pt>
    <dgm:pt modelId="{87FD9542-8FD3-C842-BF99-47B1884B62F8}" type="pres">
      <dgm:prSet presAssocID="{3941AB54-1911-7A46-A2A7-94C0BFEB732C}" presName="circle3" presStyleLbl="node1" presStyleIdx="2" presStyleCnt="4" custLinFactNeighborY="-3081"/>
      <dgm:spPr/>
    </dgm:pt>
    <dgm:pt modelId="{C7D44A12-3EFE-4E4C-831D-020F89A9983E}" type="pres">
      <dgm:prSet presAssocID="{3941AB54-1911-7A46-A2A7-94C0BFEB732C}" presName="c3text" presStyleLbl="node1" presStyleIdx="2" presStyleCnt="4">
        <dgm:presLayoutVars>
          <dgm:bulletEnabled val="1"/>
        </dgm:presLayoutVars>
      </dgm:prSet>
      <dgm:spPr/>
    </dgm:pt>
    <dgm:pt modelId="{5988B638-B00F-0847-8A5F-8D9F2CC78924}" type="pres">
      <dgm:prSet presAssocID="{3941AB54-1911-7A46-A2A7-94C0BFEB732C}" presName="comp4" presStyleCnt="0"/>
      <dgm:spPr/>
    </dgm:pt>
    <dgm:pt modelId="{80C83430-0DBD-4F49-9E64-0C82594BD9F0}" type="pres">
      <dgm:prSet presAssocID="{3941AB54-1911-7A46-A2A7-94C0BFEB732C}" presName="circle4" presStyleLbl="node1" presStyleIdx="3" presStyleCnt="4" custLinFactNeighborY="-7100"/>
      <dgm:spPr/>
    </dgm:pt>
    <dgm:pt modelId="{0C21EA50-DE30-B440-B044-77530B27AB9B}" type="pres">
      <dgm:prSet presAssocID="{3941AB54-1911-7A46-A2A7-94C0BFEB732C}" presName="c4text" presStyleLbl="node1" presStyleIdx="3" presStyleCnt="4">
        <dgm:presLayoutVars>
          <dgm:bulletEnabled val="1"/>
        </dgm:presLayoutVars>
      </dgm:prSet>
      <dgm:spPr/>
    </dgm:pt>
  </dgm:ptLst>
  <dgm:cxnLst>
    <dgm:cxn modelId="{BA8AA020-3B66-4396-A0B1-6BF9F98A61B1}" type="presOf" srcId="{1B2AC051-ADB6-864B-8EDF-F370BC852FC6}" destId="{87FD9542-8FD3-C842-BF99-47B1884B62F8}" srcOrd="0" destOrd="0" presId="urn:microsoft.com/office/officeart/2005/8/layout/venn2"/>
    <dgm:cxn modelId="{AD75744C-FE40-466F-A097-C258A421A04D}" type="presOf" srcId="{8299CB40-B120-1742-9B31-7AF4AFD2F243}" destId="{19D3CC6C-315D-6D46-A1D0-2DDEC1C7A2BA}" srcOrd="0" destOrd="0" presId="urn:microsoft.com/office/officeart/2005/8/layout/venn2"/>
    <dgm:cxn modelId="{FEFA4F52-0DF5-443A-9450-15ADE6F90451}" type="presOf" srcId="{8299CB40-B120-1742-9B31-7AF4AFD2F243}" destId="{D105EAA0-84D8-D842-918D-571852F12DD0}" srcOrd="1" destOrd="0" presId="urn:microsoft.com/office/officeart/2005/8/layout/venn2"/>
    <dgm:cxn modelId="{22037E54-AC97-4303-9127-175B165E5F1E}" type="presOf" srcId="{21553131-6F1C-B547-94AF-9D3195A2AE0F}" destId="{CBDC1C1A-EBA1-C041-91B6-DB84A72A1EA4}" srcOrd="0" destOrd="0" presId="urn:microsoft.com/office/officeart/2005/8/layout/venn2"/>
    <dgm:cxn modelId="{7AFA0378-D835-41BD-9932-86CD9B4CC6A3}" type="presOf" srcId="{21553131-6F1C-B547-94AF-9D3195A2AE0F}" destId="{DF03A849-1D46-4745-9837-08F03C5DC6B0}" srcOrd="1" destOrd="0" presId="urn:microsoft.com/office/officeart/2005/8/layout/venn2"/>
    <dgm:cxn modelId="{44E93659-BDC8-4AB1-8986-B83D945923AD}" type="presOf" srcId="{0838F22B-B89F-D34E-AA19-B204B0DD4249}" destId="{0C21EA50-DE30-B440-B044-77530B27AB9B}" srcOrd="1" destOrd="0" presId="urn:microsoft.com/office/officeart/2005/8/layout/venn2"/>
    <dgm:cxn modelId="{86121F80-42AE-4FB2-A1DE-01C048CB3EC5}" type="presOf" srcId="{1B2AC051-ADB6-864B-8EDF-F370BC852FC6}" destId="{C7D44A12-3EFE-4E4C-831D-020F89A9983E}" srcOrd="1" destOrd="0" presId="urn:microsoft.com/office/officeart/2005/8/layout/venn2"/>
    <dgm:cxn modelId="{57B8B281-3412-402E-B05D-612625BDA0D2}" type="presOf" srcId="{3941AB54-1911-7A46-A2A7-94C0BFEB732C}" destId="{BA78D310-9619-204F-91A4-21CE31FEDBBC}" srcOrd="0" destOrd="0" presId="urn:microsoft.com/office/officeart/2005/8/layout/venn2"/>
    <dgm:cxn modelId="{55493D84-1222-C94A-8589-DC4E7E21B803}" srcId="{3941AB54-1911-7A46-A2A7-94C0BFEB732C}" destId="{1B2AC051-ADB6-864B-8EDF-F370BC852FC6}" srcOrd="2" destOrd="0" parTransId="{C256E36D-6CB5-EF4C-86E0-38254BD54EAD}" sibTransId="{9958A16C-E3B2-1243-AD6A-8939E2487436}"/>
    <dgm:cxn modelId="{D3C811A2-8BF9-5F41-9EC6-AD4955D17B70}" srcId="{3941AB54-1911-7A46-A2A7-94C0BFEB732C}" destId="{21553131-6F1C-B547-94AF-9D3195A2AE0F}" srcOrd="0" destOrd="0" parTransId="{D03055C9-E660-E740-99C9-A198564D8F51}" sibTransId="{7613DCF4-465B-564D-B029-FA0C175F6263}"/>
    <dgm:cxn modelId="{2A0FF1B7-E68F-4E13-82E0-E0C4B9AFEA0D}" type="presOf" srcId="{0838F22B-B89F-D34E-AA19-B204B0DD4249}" destId="{80C83430-0DBD-4F49-9E64-0C82594BD9F0}" srcOrd="0" destOrd="0" presId="urn:microsoft.com/office/officeart/2005/8/layout/venn2"/>
    <dgm:cxn modelId="{FFB01ED5-D104-3743-A9F7-FDA0E0555006}" srcId="{3941AB54-1911-7A46-A2A7-94C0BFEB732C}" destId="{0838F22B-B89F-D34E-AA19-B204B0DD4249}" srcOrd="3" destOrd="0" parTransId="{BF22BA80-CCFB-0340-B330-71D8CD6FB972}" sibTransId="{A742A116-2357-8840-B626-9E808A9CB902}"/>
    <dgm:cxn modelId="{DC829EF0-8442-D142-9D98-3A21D5F00E44}" srcId="{3941AB54-1911-7A46-A2A7-94C0BFEB732C}" destId="{8299CB40-B120-1742-9B31-7AF4AFD2F243}" srcOrd="1" destOrd="0" parTransId="{409F2F6B-ACC9-C649-977B-2C6CF6065EB6}" sibTransId="{3F804525-870C-5D45-A354-739A7590E250}"/>
    <dgm:cxn modelId="{7C76EFD5-6D36-47B6-A359-389C7F48E100}" type="presParOf" srcId="{BA78D310-9619-204F-91A4-21CE31FEDBBC}" destId="{A62083B8-93AA-C64B-9AD5-546955DE2A3C}" srcOrd="0" destOrd="0" presId="urn:microsoft.com/office/officeart/2005/8/layout/venn2"/>
    <dgm:cxn modelId="{10E293F4-C566-4AA7-8C0C-F09E220176CC}" type="presParOf" srcId="{A62083B8-93AA-C64B-9AD5-546955DE2A3C}" destId="{CBDC1C1A-EBA1-C041-91B6-DB84A72A1EA4}" srcOrd="0" destOrd="0" presId="urn:microsoft.com/office/officeart/2005/8/layout/venn2"/>
    <dgm:cxn modelId="{FFF67434-E5D3-41D0-B6C7-6CC88904497E}" type="presParOf" srcId="{A62083B8-93AA-C64B-9AD5-546955DE2A3C}" destId="{DF03A849-1D46-4745-9837-08F03C5DC6B0}" srcOrd="1" destOrd="0" presId="urn:microsoft.com/office/officeart/2005/8/layout/venn2"/>
    <dgm:cxn modelId="{CEFC9DA3-D8DA-4FA3-A8C5-10D4977A281B}" type="presParOf" srcId="{BA78D310-9619-204F-91A4-21CE31FEDBBC}" destId="{D77DED1B-5635-764D-8831-462975B037A8}" srcOrd="1" destOrd="0" presId="urn:microsoft.com/office/officeart/2005/8/layout/venn2"/>
    <dgm:cxn modelId="{09768492-4504-4B98-BEB2-2A24C92991F3}" type="presParOf" srcId="{D77DED1B-5635-764D-8831-462975B037A8}" destId="{19D3CC6C-315D-6D46-A1D0-2DDEC1C7A2BA}" srcOrd="0" destOrd="0" presId="urn:microsoft.com/office/officeart/2005/8/layout/venn2"/>
    <dgm:cxn modelId="{79AC574F-4D21-4BAA-BB3A-AFF95A05FE33}" type="presParOf" srcId="{D77DED1B-5635-764D-8831-462975B037A8}" destId="{D105EAA0-84D8-D842-918D-571852F12DD0}" srcOrd="1" destOrd="0" presId="urn:microsoft.com/office/officeart/2005/8/layout/venn2"/>
    <dgm:cxn modelId="{D625FB9B-3EC6-443F-8769-B82C307C5E08}" type="presParOf" srcId="{BA78D310-9619-204F-91A4-21CE31FEDBBC}" destId="{AA52D8A2-7DFE-5149-BA8B-72B1E7881D15}" srcOrd="2" destOrd="0" presId="urn:microsoft.com/office/officeart/2005/8/layout/venn2"/>
    <dgm:cxn modelId="{F89A4A63-DC17-4836-A6A6-4E5EE4E16C04}" type="presParOf" srcId="{AA52D8A2-7DFE-5149-BA8B-72B1E7881D15}" destId="{87FD9542-8FD3-C842-BF99-47B1884B62F8}" srcOrd="0" destOrd="0" presId="urn:microsoft.com/office/officeart/2005/8/layout/venn2"/>
    <dgm:cxn modelId="{B975E36E-94C1-4D1D-880C-3171012CA266}" type="presParOf" srcId="{AA52D8A2-7DFE-5149-BA8B-72B1E7881D15}" destId="{C7D44A12-3EFE-4E4C-831D-020F89A9983E}" srcOrd="1" destOrd="0" presId="urn:microsoft.com/office/officeart/2005/8/layout/venn2"/>
    <dgm:cxn modelId="{DECDEC6B-2D70-4246-983D-402BDED79367}" type="presParOf" srcId="{BA78D310-9619-204F-91A4-21CE31FEDBBC}" destId="{5988B638-B00F-0847-8A5F-8D9F2CC78924}" srcOrd="3" destOrd="0" presId="urn:microsoft.com/office/officeart/2005/8/layout/venn2"/>
    <dgm:cxn modelId="{E6E2A753-F9AB-4CCE-855A-3F6670F29BFC}" type="presParOf" srcId="{5988B638-B00F-0847-8A5F-8D9F2CC78924}" destId="{80C83430-0DBD-4F49-9E64-0C82594BD9F0}" srcOrd="0" destOrd="0" presId="urn:microsoft.com/office/officeart/2005/8/layout/venn2"/>
    <dgm:cxn modelId="{3BEEBAB9-9A19-4F7E-9A8F-42422EE4BFB0}" type="presParOf" srcId="{5988B638-B00F-0847-8A5F-8D9F2CC78924}" destId="{0C21EA50-DE30-B440-B044-77530B27AB9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1C1A-EBA1-C041-91B6-DB84A72A1EA4}">
      <dsp:nvSpPr>
        <dsp:cNvPr id="0" name=""/>
        <dsp:cNvSpPr/>
      </dsp:nvSpPr>
      <dsp:spPr>
        <a:xfrm>
          <a:off x="266314" y="0"/>
          <a:ext cx="3355880" cy="3355880"/>
        </a:xfrm>
        <a:prstGeom prst="ellipse">
          <a:avLst/>
        </a:prstGeom>
        <a:solidFill>
          <a:srgbClr val="5174B7"/>
        </a:solidFill>
        <a:ln w="3175">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FFFFFF"/>
            </a:solidFill>
            <a:latin typeface="Apercu Pro" panose="02000506040000020004" pitchFamily="50" charset="0"/>
          </a:endParaRPr>
        </a:p>
      </dsp:txBody>
      <dsp:txXfrm>
        <a:off x="1475102" y="167793"/>
        <a:ext cx="938304" cy="503382"/>
      </dsp:txXfrm>
    </dsp:sp>
    <dsp:sp modelId="{19D3CC6C-315D-6D46-A1D0-2DDEC1C7A2BA}">
      <dsp:nvSpPr>
        <dsp:cNvPr id="0" name=""/>
        <dsp:cNvSpPr/>
      </dsp:nvSpPr>
      <dsp:spPr>
        <a:xfrm>
          <a:off x="601902" y="642664"/>
          <a:ext cx="2684704" cy="2684704"/>
        </a:xfrm>
        <a:prstGeom prst="ellipse">
          <a:avLst/>
        </a:prstGeom>
        <a:solidFill>
          <a:srgbClr val="139D79"/>
        </a:solidFill>
        <a:ln w="3175">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FFFFFF"/>
            </a:solidFill>
            <a:latin typeface="Apercu Pro" panose="02000506040000020004" pitchFamily="50" charset="0"/>
          </a:endParaRPr>
        </a:p>
      </dsp:txBody>
      <dsp:txXfrm>
        <a:off x="1475102" y="803746"/>
        <a:ext cx="938304" cy="483246"/>
      </dsp:txXfrm>
    </dsp:sp>
    <dsp:sp modelId="{87FD9542-8FD3-C842-BF99-47B1884B62F8}">
      <dsp:nvSpPr>
        <dsp:cNvPr id="0" name=""/>
        <dsp:cNvSpPr/>
      </dsp:nvSpPr>
      <dsp:spPr>
        <a:xfrm>
          <a:off x="937490" y="1280315"/>
          <a:ext cx="2013528" cy="2013528"/>
        </a:xfrm>
        <a:prstGeom prst="ellipse">
          <a:avLst/>
        </a:prstGeom>
        <a:solidFill>
          <a:schemeClr val="accent3"/>
        </a:solidFill>
        <a:ln w="3175">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FFFFFF"/>
            </a:solidFill>
            <a:latin typeface="Apercu Pro" panose="02000506040000020004" pitchFamily="50" charset="0"/>
          </a:endParaRPr>
        </a:p>
      </dsp:txBody>
      <dsp:txXfrm>
        <a:off x="1475102" y="1431329"/>
        <a:ext cx="938304" cy="453043"/>
      </dsp:txXfrm>
    </dsp:sp>
    <dsp:sp modelId="{80C83430-0DBD-4F49-9E64-0C82594BD9F0}">
      <dsp:nvSpPr>
        <dsp:cNvPr id="0" name=""/>
        <dsp:cNvSpPr/>
      </dsp:nvSpPr>
      <dsp:spPr>
        <a:xfrm>
          <a:off x="1273078" y="1918221"/>
          <a:ext cx="1342352" cy="1342352"/>
        </a:xfrm>
        <a:prstGeom prst="ellipse">
          <a:avLst/>
        </a:prstGeom>
        <a:solidFill>
          <a:schemeClr val="accent1"/>
        </a:solidFill>
        <a:ln w="3175">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FFFFFF"/>
            </a:solidFill>
            <a:latin typeface="Apercu Pro" panose="02000506040000020004" pitchFamily="50" charset="0"/>
          </a:endParaRPr>
        </a:p>
      </dsp:txBody>
      <dsp:txXfrm>
        <a:off x="1469661" y="2253809"/>
        <a:ext cx="949186" cy="67117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D3973A3E-3826-41D4-A193-D0B823CFCA8F}" type="slidenum">
              <a:rPr lang="en-US"/>
              <a:pPr>
                <a:defRPr/>
              </a:pPr>
              <a:t>‹#›</a:t>
            </a:fld>
            <a:endParaRPr lang="en-US"/>
          </a:p>
        </p:txBody>
      </p:sp>
    </p:spTree>
    <p:extLst>
      <p:ext uri="{BB962C8B-B14F-4D97-AF65-F5344CB8AC3E}">
        <p14:creationId xmlns:p14="http://schemas.microsoft.com/office/powerpoint/2010/main" val="95528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rgbClr val="003366"/>
              </a:solidFill>
              <a:effectLst/>
              <a:latin typeface="Arial" charset="0"/>
            </a:endParaRPr>
          </a:p>
        </p:txBody>
      </p:sp>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nl-NL"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Tree>
    <p:extLst>
      <p:ext uri="{BB962C8B-B14F-4D97-AF65-F5344CB8AC3E}">
        <p14:creationId xmlns:p14="http://schemas.microsoft.com/office/powerpoint/2010/main" val="313737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08707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55549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90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584684"/>
            <a:ext cx="9144000" cy="6361482"/>
          </a:xfrm>
          <a:prstGeom prst="rect">
            <a:avLst/>
          </a:prstGeom>
        </p:spPr>
      </p:pic>
      <p:sp>
        <p:nvSpPr>
          <p:cNvPr id="2" name="Title 1"/>
          <p:cNvSpPr>
            <a:spLocks noGrp="1"/>
          </p:cNvSpPr>
          <p:nvPr>
            <p:ph type="ctrTitle" hasCustomPrompt="1"/>
          </p:nvPr>
        </p:nvSpPr>
        <p:spPr>
          <a:xfrm>
            <a:off x="1403648" y="1405869"/>
            <a:ext cx="6408712" cy="1341603"/>
          </a:xfrm>
        </p:spPr>
        <p:txBody>
          <a:bodyPr>
            <a:normAutofit/>
          </a:bodyPr>
          <a:lstStyle>
            <a:lvl1pPr algn="ctr">
              <a:defRPr sz="4000">
                <a:solidFill>
                  <a:srgbClr val="002060"/>
                </a:solidFill>
              </a:defRPr>
            </a:lvl1pPr>
          </a:lstStyle>
          <a:p>
            <a:r>
              <a:rPr lang="en-US" dirty="0"/>
              <a:t>EUFIC presentation </a:t>
            </a:r>
          </a:p>
        </p:txBody>
      </p:sp>
      <p:sp>
        <p:nvSpPr>
          <p:cNvPr id="3" name="Subtitle 2"/>
          <p:cNvSpPr>
            <a:spLocks noGrp="1"/>
          </p:cNvSpPr>
          <p:nvPr>
            <p:ph type="subTitle" idx="1" hasCustomPrompt="1"/>
          </p:nvPr>
        </p:nvSpPr>
        <p:spPr>
          <a:xfrm>
            <a:off x="1403648" y="2747472"/>
            <a:ext cx="6408712" cy="1536576"/>
          </a:xfrm>
        </p:spPr>
        <p:txBody>
          <a:bodyPr/>
          <a:lstStyle>
            <a:lvl1pPr marL="0" indent="0" algn="ctr">
              <a:buNone/>
              <a:defRPr>
                <a:solidFill>
                  <a:srgbClr val="00206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By </a:t>
            </a:r>
            <a:r>
              <a:rPr lang="en-GB" noProof="0" dirty="0"/>
              <a:t>Name</a:t>
            </a:r>
            <a:r>
              <a:rPr lang="en-US" dirty="0"/>
              <a:t> of the </a:t>
            </a:r>
            <a:r>
              <a:rPr lang="en-US" dirty="0" err="1"/>
              <a:t>presentator</a:t>
            </a:r>
            <a:endParaRPr lang="en-US" dirty="0"/>
          </a:p>
        </p:txBody>
      </p:sp>
      <p:sp>
        <p:nvSpPr>
          <p:cNvPr id="4" name="Title Placeholder 1"/>
          <p:cNvSpPr txBox="1">
            <a:spLocks/>
          </p:cNvSpPr>
          <p:nvPr/>
        </p:nvSpPr>
        <p:spPr>
          <a:xfrm>
            <a:off x="6696236" y="5972104"/>
            <a:ext cx="1761964" cy="481636"/>
          </a:xfrm>
          <a:prstGeom prst="rect">
            <a:avLst/>
          </a:prstGeom>
        </p:spPr>
        <p:txBody>
          <a:bodyPr vert="horz" lIns="0" tIns="0" rIns="0" bIns="0" rtlCol="0" anchor="ctr">
            <a:normAutofit/>
          </a:bodyPr>
          <a:lstStyle>
            <a:lvl1pPr algn="ctr" defTabSz="914378" rtl="0" eaLnBrk="1" latinLnBrk="0" hangingPunct="1">
              <a:lnSpc>
                <a:spcPct val="86000"/>
              </a:lnSpc>
              <a:spcBef>
                <a:spcPct val="0"/>
              </a:spcBef>
              <a:buNone/>
              <a:defRPr sz="2100" kern="800" spc="-40">
                <a:solidFill>
                  <a:schemeClr val="tx1"/>
                </a:solidFill>
                <a:latin typeface="Apercu Pro Medium" panose="02000606040000020004" pitchFamily="50" charset="0"/>
                <a:ea typeface="+mj-ea"/>
                <a:cs typeface="+mj-cs"/>
              </a:defRPr>
            </a:lvl1pPr>
          </a:lstStyle>
          <a:p>
            <a:pPr algn="r"/>
            <a:r>
              <a:rPr lang="en-US" sz="1200" dirty="0">
                <a:solidFill>
                  <a:srgbClr val="A6C95D"/>
                </a:solidFill>
              </a:rPr>
              <a:t>Food facts</a:t>
            </a:r>
            <a:r>
              <a:rPr lang="en-US" sz="1200" baseline="0" dirty="0">
                <a:solidFill>
                  <a:srgbClr val="A6C95D"/>
                </a:solidFill>
              </a:rPr>
              <a:t> for</a:t>
            </a:r>
          </a:p>
          <a:p>
            <a:pPr algn="r"/>
            <a:r>
              <a:rPr lang="en-US" sz="1200" baseline="0" dirty="0">
                <a:solidFill>
                  <a:srgbClr val="A6C95D"/>
                </a:solidFill>
              </a:rPr>
              <a:t>healthy choices</a:t>
            </a:r>
            <a:endParaRPr lang="en-US" sz="1200" dirty="0">
              <a:solidFill>
                <a:srgbClr val="A6C95D"/>
              </a:solidFill>
            </a:endParaRPr>
          </a:p>
        </p:txBody>
      </p:sp>
      <p:sp>
        <p:nvSpPr>
          <p:cNvPr id="11" name="Title Placeholder 1"/>
          <p:cNvSpPr txBox="1">
            <a:spLocks/>
          </p:cNvSpPr>
          <p:nvPr/>
        </p:nvSpPr>
        <p:spPr>
          <a:xfrm>
            <a:off x="5688124" y="6293087"/>
            <a:ext cx="2770076" cy="404675"/>
          </a:xfrm>
          <a:prstGeom prst="rect">
            <a:avLst/>
          </a:prstGeom>
        </p:spPr>
        <p:txBody>
          <a:bodyPr vert="horz" lIns="0" tIns="0" rIns="0" bIns="0" rtlCol="0" anchor="ctr">
            <a:normAutofit/>
          </a:bodyPr>
          <a:lstStyle>
            <a:lvl1pPr algn="ctr" defTabSz="914378" rtl="0" eaLnBrk="1" latinLnBrk="0" hangingPunct="1">
              <a:lnSpc>
                <a:spcPct val="86000"/>
              </a:lnSpc>
              <a:spcBef>
                <a:spcPct val="0"/>
              </a:spcBef>
              <a:buNone/>
              <a:defRPr sz="2100" kern="800" spc="-40">
                <a:solidFill>
                  <a:schemeClr val="tx1"/>
                </a:solidFill>
                <a:latin typeface="Apercu Pro Medium" panose="02000606040000020004" pitchFamily="50" charset="0"/>
                <a:ea typeface="+mj-ea"/>
                <a:cs typeface="+mj-cs"/>
              </a:defRPr>
            </a:lvl1pPr>
          </a:lstStyle>
          <a:p>
            <a:pPr algn="r"/>
            <a:r>
              <a:rPr lang="en-US" sz="1200" dirty="0">
                <a:solidFill>
                  <a:srgbClr val="FFFFFF"/>
                </a:solidFill>
              </a:rPr>
              <a:t>www.eufic.org</a:t>
            </a:r>
          </a:p>
        </p:txBody>
      </p:sp>
      <p:sp>
        <p:nvSpPr>
          <p:cNvPr id="6" name="Rectangle 5"/>
          <p:cNvSpPr/>
          <p:nvPr userDrawn="1"/>
        </p:nvSpPr>
        <p:spPr>
          <a:xfrm>
            <a:off x="0" y="0"/>
            <a:ext cx="9144000" cy="584684"/>
          </a:xfrm>
          <a:prstGeom prst="rect">
            <a:avLst/>
          </a:prstGeom>
          <a:solidFill>
            <a:srgbClr val="FEC8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Picture 8"/>
          <p:cNvPicPr>
            <a:picLocks noChangeAspect="1"/>
          </p:cNvPicPr>
          <p:nvPr userDrawn="1"/>
        </p:nvPicPr>
        <p:blipFill>
          <a:blip r:embed="rId3"/>
          <a:stretch>
            <a:fillRect/>
          </a:stretch>
        </p:blipFill>
        <p:spPr>
          <a:xfrm>
            <a:off x="7585263" y="8621"/>
            <a:ext cx="839165" cy="1091386"/>
          </a:xfrm>
          <a:prstGeom prst="rect">
            <a:avLst/>
          </a:prstGeom>
        </p:spPr>
      </p:pic>
    </p:spTree>
    <p:extLst>
      <p:ext uri="{BB962C8B-B14F-4D97-AF65-F5344CB8AC3E}">
        <p14:creationId xmlns:p14="http://schemas.microsoft.com/office/powerpoint/2010/main" val="2088601419"/>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5174B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normAutofit/>
          </a:bodyPr>
          <a:lstStyle>
            <a:lvl1pPr algn="ctr">
              <a:defRPr sz="4000" baseline="0">
                <a:solidFill>
                  <a:schemeClr val="bg1"/>
                </a:solidFill>
              </a:defRPr>
            </a:lvl1pPr>
          </a:lstStyle>
          <a:p>
            <a:r>
              <a:rPr lang="en-US" dirty="0"/>
              <a:t>Divider 2</a:t>
            </a:r>
          </a:p>
        </p:txBody>
      </p:sp>
      <p:sp>
        <p:nvSpPr>
          <p:cNvPr id="5" name="Slide Number Placeholder 5"/>
          <p:cNvSpPr txBox="1">
            <a:spLocks/>
          </p:cNvSpPr>
          <p:nvPr userDrawn="1"/>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A290D8D-6BA0-418D-AFED-C65293F70DA0}" type="slidenum">
              <a:rPr lang="en-US" smtClean="0">
                <a:solidFill>
                  <a:srgbClr val="DDDDDD"/>
                </a:solidFill>
                <a:latin typeface="Apercu Pro" panose="02000506040000020004" pitchFamily="50" charset="0"/>
              </a:rPr>
              <a:pPr lvl="0"/>
              <a:t>‹#›</a:t>
            </a:fld>
            <a:endParaRPr lang="en-US" dirty="0">
              <a:solidFill>
                <a:srgbClr val="DDDDDD"/>
              </a:solidFill>
              <a:latin typeface="Apercu Pro" panose="02000506040000020004" pitchFamily="50" charset="0"/>
            </a:endParaRPr>
          </a:p>
        </p:txBody>
      </p:sp>
      <p:sp>
        <p:nvSpPr>
          <p:cNvPr id="6" name="Oval 5"/>
          <p:cNvSpPr/>
          <p:nvPr userDrawn="1"/>
        </p:nvSpPr>
        <p:spPr>
          <a:xfrm>
            <a:off x="242356" y="6290644"/>
            <a:ext cx="333200" cy="333200"/>
          </a:xfrm>
          <a:prstGeom prst="ellipse">
            <a:avLst/>
          </a:prstGeom>
          <a:noFill/>
          <a:ln w="6350" cmpd="sng">
            <a:solidFill>
              <a:srgbClr val="B2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800"/>
          </a:p>
        </p:txBody>
      </p:sp>
      <p:sp>
        <p:nvSpPr>
          <p:cNvPr id="7" name="Title Placeholder 1"/>
          <p:cNvSpPr txBox="1">
            <a:spLocks/>
          </p:cNvSpPr>
          <p:nvPr userDrawn="1"/>
        </p:nvSpPr>
        <p:spPr>
          <a:xfrm>
            <a:off x="5688124" y="6293087"/>
            <a:ext cx="2770076" cy="404675"/>
          </a:xfrm>
          <a:prstGeom prst="rect">
            <a:avLst/>
          </a:prstGeom>
        </p:spPr>
        <p:txBody>
          <a:bodyPr vert="horz" lIns="0" tIns="0" rIns="0" bIns="0" rtlCol="0" anchor="ctr">
            <a:normAutofit/>
          </a:bodyPr>
          <a:lstStyle>
            <a:lvl1pPr algn="ctr" defTabSz="914378" rtl="0" eaLnBrk="1" latinLnBrk="0" hangingPunct="1">
              <a:lnSpc>
                <a:spcPct val="86000"/>
              </a:lnSpc>
              <a:spcBef>
                <a:spcPct val="0"/>
              </a:spcBef>
              <a:buNone/>
              <a:defRPr sz="2100" kern="800" spc="-40">
                <a:solidFill>
                  <a:schemeClr val="tx1"/>
                </a:solidFill>
                <a:latin typeface="Apercu Pro Medium" panose="02000606040000020004" pitchFamily="50" charset="0"/>
                <a:ea typeface="+mj-ea"/>
                <a:cs typeface="+mj-cs"/>
              </a:defRPr>
            </a:lvl1pPr>
          </a:lstStyle>
          <a:p>
            <a:pPr algn="r"/>
            <a:r>
              <a:rPr lang="en-US" sz="1200" dirty="0">
                <a:solidFill>
                  <a:srgbClr val="DDDDDD"/>
                </a:solidFill>
              </a:rPr>
              <a:t>www.eufic.org</a:t>
            </a:r>
          </a:p>
        </p:txBody>
      </p:sp>
      <p:sp>
        <p:nvSpPr>
          <p:cNvPr id="8" name="Slide Number Placeholder 5"/>
          <p:cNvSpPr txBox="1">
            <a:spLocks/>
          </p:cNvSpPr>
          <p:nvPr userDrawn="1"/>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endParaRPr lang="en-US" dirty="0"/>
          </a:p>
        </p:txBody>
      </p:sp>
      <p:sp>
        <p:nvSpPr>
          <p:cNvPr id="4" name="Rectangle 3"/>
          <p:cNvSpPr/>
          <p:nvPr userDrawn="1"/>
        </p:nvSpPr>
        <p:spPr>
          <a:xfrm>
            <a:off x="7740352" y="116632"/>
            <a:ext cx="684076" cy="1152128"/>
          </a:xfrm>
          <a:prstGeom prst="rect">
            <a:avLst/>
          </a:prstGeom>
          <a:solidFill>
            <a:srgbClr val="5174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0" name="Picture 9"/>
          <p:cNvPicPr>
            <a:picLocks noChangeAspect="1"/>
          </p:cNvPicPr>
          <p:nvPr userDrawn="1"/>
        </p:nvPicPr>
        <p:blipFill>
          <a:blip r:embed="rId2"/>
          <a:stretch>
            <a:fillRect/>
          </a:stretch>
        </p:blipFill>
        <p:spPr>
          <a:xfrm>
            <a:off x="7585263" y="8621"/>
            <a:ext cx="839165" cy="1091386"/>
          </a:xfrm>
          <a:prstGeom prst="rect">
            <a:avLst/>
          </a:prstGeom>
        </p:spPr>
      </p:pic>
    </p:spTree>
    <p:extLst>
      <p:ext uri="{BB962C8B-B14F-4D97-AF65-F5344CB8AC3E}">
        <p14:creationId xmlns:p14="http://schemas.microsoft.com/office/powerpoint/2010/main" val="1198487859"/>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Title Slide">
    <p:bg>
      <p:bgPr>
        <a:solidFill>
          <a:srgbClr val="A6C95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normAutofit/>
          </a:bodyPr>
          <a:lstStyle>
            <a:lvl1pPr algn="ctr">
              <a:defRPr sz="4000" baseline="0">
                <a:solidFill>
                  <a:schemeClr val="bg1"/>
                </a:solidFill>
              </a:defRPr>
            </a:lvl1pPr>
          </a:lstStyle>
          <a:p>
            <a:r>
              <a:rPr lang="en-US" dirty="0"/>
              <a:t>Divider 2</a:t>
            </a:r>
          </a:p>
        </p:txBody>
      </p:sp>
      <p:sp>
        <p:nvSpPr>
          <p:cNvPr id="5" name="Slide Number Placeholder 5"/>
          <p:cNvSpPr txBox="1">
            <a:spLocks/>
          </p:cNvSpPr>
          <p:nvPr userDrawn="1"/>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A290D8D-6BA0-418D-AFED-C65293F70DA0}" type="slidenum">
              <a:rPr lang="en-US" smtClean="0">
                <a:solidFill>
                  <a:srgbClr val="DDDDDD"/>
                </a:solidFill>
                <a:latin typeface="Apercu Pro" panose="02000506040000020004" pitchFamily="50" charset="0"/>
              </a:rPr>
              <a:pPr lvl="0"/>
              <a:t>‹#›</a:t>
            </a:fld>
            <a:endParaRPr lang="en-US" dirty="0">
              <a:solidFill>
                <a:srgbClr val="DDDDDD"/>
              </a:solidFill>
              <a:latin typeface="Apercu Pro" panose="02000506040000020004" pitchFamily="50" charset="0"/>
            </a:endParaRPr>
          </a:p>
        </p:txBody>
      </p:sp>
      <p:sp>
        <p:nvSpPr>
          <p:cNvPr id="6" name="Oval 5"/>
          <p:cNvSpPr/>
          <p:nvPr userDrawn="1"/>
        </p:nvSpPr>
        <p:spPr>
          <a:xfrm>
            <a:off x="242356" y="6290644"/>
            <a:ext cx="333200" cy="333200"/>
          </a:xfrm>
          <a:prstGeom prst="ellipse">
            <a:avLst/>
          </a:prstGeom>
          <a:noFill/>
          <a:ln w="6350" cmpd="sng">
            <a:solidFill>
              <a:srgbClr val="B2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800"/>
          </a:p>
        </p:txBody>
      </p:sp>
      <p:sp>
        <p:nvSpPr>
          <p:cNvPr id="7" name="Title Placeholder 1"/>
          <p:cNvSpPr txBox="1">
            <a:spLocks/>
          </p:cNvSpPr>
          <p:nvPr userDrawn="1"/>
        </p:nvSpPr>
        <p:spPr>
          <a:xfrm>
            <a:off x="5688124" y="6293087"/>
            <a:ext cx="2770076" cy="404675"/>
          </a:xfrm>
          <a:prstGeom prst="rect">
            <a:avLst/>
          </a:prstGeom>
        </p:spPr>
        <p:txBody>
          <a:bodyPr vert="horz" lIns="0" tIns="0" rIns="0" bIns="0" rtlCol="0" anchor="ctr">
            <a:normAutofit/>
          </a:bodyPr>
          <a:lstStyle>
            <a:lvl1pPr algn="ctr" defTabSz="914378" rtl="0" eaLnBrk="1" latinLnBrk="0" hangingPunct="1">
              <a:lnSpc>
                <a:spcPct val="86000"/>
              </a:lnSpc>
              <a:spcBef>
                <a:spcPct val="0"/>
              </a:spcBef>
              <a:buNone/>
              <a:defRPr sz="2100" kern="800" spc="-40">
                <a:solidFill>
                  <a:schemeClr val="tx1"/>
                </a:solidFill>
                <a:latin typeface="Apercu Pro Medium" panose="02000606040000020004" pitchFamily="50" charset="0"/>
                <a:ea typeface="+mj-ea"/>
                <a:cs typeface="+mj-cs"/>
              </a:defRPr>
            </a:lvl1pPr>
          </a:lstStyle>
          <a:p>
            <a:pPr algn="r"/>
            <a:r>
              <a:rPr lang="en-US" sz="1200" dirty="0">
                <a:solidFill>
                  <a:srgbClr val="DDDDDD"/>
                </a:solidFill>
              </a:rPr>
              <a:t>www.eufic.org</a:t>
            </a:r>
          </a:p>
        </p:txBody>
      </p:sp>
      <p:sp>
        <p:nvSpPr>
          <p:cNvPr id="8" name="Slide Number Placeholder 5"/>
          <p:cNvSpPr txBox="1">
            <a:spLocks/>
          </p:cNvSpPr>
          <p:nvPr userDrawn="1"/>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endParaRPr lang="en-US" dirty="0"/>
          </a:p>
        </p:txBody>
      </p:sp>
      <p:sp>
        <p:nvSpPr>
          <p:cNvPr id="3" name="Rectangle 2"/>
          <p:cNvSpPr/>
          <p:nvPr userDrawn="1"/>
        </p:nvSpPr>
        <p:spPr>
          <a:xfrm>
            <a:off x="7668344" y="116632"/>
            <a:ext cx="789856" cy="11881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0" name="Picture 9"/>
          <p:cNvPicPr>
            <a:picLocks noChangeAspect="1"/>
          </p:cNvPicPr>
          <p:nvPr userDrawn="1"/>
        </p:nvPicPr>
        <p:blipFill>
          <a:blip r:embed="rId2"/>
          <a:stretch>
            <a:fillRect/>
          </a:stretch>
        </p:blipFill>
        <p:spPr>
          <a:xfrm>
            <a:off x="7585263" y="8621"/>
            <a:ext cx="839165" cy="1091386"/>
          </a:xfrm>
          <a:prstGeom prst="rect">
            <a:avLst/>
          </a:prstGeom>
        </p:spPr>
      </p:pic>
    </p:spTree>
    <p:extLst>
      <p:ext uri="{BB962C8B-B14F-4D97-AF65-F5344CB8AC3E}">
        <p14:creationId xmlns:p14="http://schemas.microsoft.com/office/powerpoint/2010/main" val="749422521"/>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itle Slide">
    <p:bg>
      <p:bgPr>
        <a:solidFill>
          <a:srgbClr val="00AA7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normAutofit/>
          </a:bodyPr>
          <a:lstStyle>
            <a:lvl1pPr algn="ctr">
              <a:defRPr sz="4000" baseline="0">
                <a:solidFill>
                  <a:schemeClr val="bg1"/>
                </a:solidFill>
              </a:defRPr>
            </a:lvl1pPr>
          </a:lstStyle>
          <a:p>
            <a:r>
              <a:rPr lang="en-US" dirty="0"/>
              <a:t>Divider 2</a:t>
            </a:r>
          </a:p>
        </p:txBody>
      </p:sp>
      <p:sp>
        <p:nvSpPr>
          <p:cNvPr id="5" name="Slide Number Placeholder 5"/>
          <p:cNvSpPr txBox="1">
            <a:spLocks/>
          </p:cNvSpPr>
          <p:nvPr userDrawn="1"/>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A290D8D-6BA0-418D-AFED-C65293F70DA0}" type="slidenum">
              <a:rPr lang="en-US" smtClean="0">
                <a:solidFill>
                  <a:srgbClr val="DDDDDD"/>
                </a:solidFill>
                <a:latin typeface="Apercu Pro" panose="02000506040000020004" pitchFamily="50" charset="0"/>
              </a:rPr>
              <a:pPr lvl="0"/>
              <a:t>‹#›</a:t>
            </a:fld>
            <a:endParaRPr lang="en-US" dirty="0">
              <a:solidFill>
                <a:srgbClr val="DDDDDD"/>
              </a:solidFill>
              <a:latin typeface="Apercu Pro" panose="02000506040000020004" pitchFamily="50" charset="0"/>
            </a:endParaRPr>
          </a:p>
        </p:txBody>
      </p:sp>
      <p:sp>
        <p:nvSpPr>
          <p:cNvPr id="6" name="Oval 5"/>
          <p:cNvSpPr/>
          <p:nvPr userDrawn="1"/>
        </p:nvSpPr>
        <p:spPr>
          <a:xfrm>
            <a:off x="242356" y="6290644"/>
            <a:ext cx="333200" cy="333200"/>
          </a:xfrm>
          <a:prstGeom prst="ellipse">
            <a:avLst/>
          </a:prstGeom>
          <a:noFill/>
          <a:ln w="6350" cmpd="sng">
            <a:solidFill>
              <a:srgbClr val="B2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800"/>
          </a:p>
        </p:txBody>
      </p:sp>
      <p:sp>
        <p:nvSpPr>
          <p:cNvPr id="7" name="Title Placeholder 1"/>
          <p:cNvSpPr txBox="1">
            <a:spLocks/>
          </p:cNvSpPr>
          <p:nvPr userDrawn="1"/>
        </p:nvSpPr>
        <p:spPr>
          <a:xfrm>
            <a:off x="5688124" y="6293087"/>
            <a:ext cx="2770076" cy="404675"/>
          </a:xfrm>
          <a:prstGeom prst="rect">
            <a:avLst/>
          </a:prstGeom>
        </p:spPr>
        <p:txBody>
          <a:bodyPr vert="horz" lIns="0" tIns="0" rIns="0" bIns="0" rtlCol="0" anchor="ctr">
            <a:normAutofit/>
          </a:bodyPr>
          <a:lstStyle>
            <a:lvl1pPr algn="ctr" defTabSz="914378" rtl="0" eaLnBrk="1" latinLnBrk="0" hangingPunct="1">
              <a:lnSpc>
                <a:spcPct val="86000"/>
              </a:lnSpc>
              <a:spcBef>
                <a:spcPct val="0"/>
              </a:spcBef>
              <a:buNone/>
              <a:defRPr sz="2100" kern="800" spc="-40">
                <a:solidFill>
                  <a:schemeClr val="tx1"/>
                </a:solidFill>
                <a:latin typeface="Apercu Pro Medium" panose="02000606040000020004" pitchFamily="50" charset="0"/>
                <a:ea typeface="+mj-ea"/>
                <a:cs typeface="+mj-cs"/>
              </a:defRPr>
            </a:lvl1pPr>
          </a:lstStyle>
          <a:p>
            <a:pPr algn="r"/>
            <a:r>
              <a:rPr lang="en-US" sz="1200" dirty="0">
                <a:solidFill>
                  <a:srgbClr val="DDDDDD"/>
                </a:solidFill>
              </a:rPr>
              <a:t>www.eufic.org</a:t>
            </a:r>
          </a:p>
        </p:txBody>
      </p:sp>
      <p:sp>
        <p:nvSpPr>
          <p:cNvPr id="8" name="Slide Number Placeholder 5"/>
          <p:cNvSpPr txBox="1">
            <a:spLocks/>
          </p:cNvSpPr>
          <p:nvPr userDrawn="1"/>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endParaRPr lang="en-US" dirty="0"/>
          </a:p>
        </p:txBody>
      </p:sp>
      <p:sp>
        <p:nvSpPr>
          <p:cNvPr id="3" name="Rectangle 2"/>
          <p:cNvSpPr/>
          <p:nvPr userDrawn="1"/>
        </p:nvSpPr>
        <p:spPr>
          <a:xfrm>
            <a:off x="7560332" y="116632"/>
            <a:ext cx="972108" cy="1188132"/>
          </a:xfrm>
          <a:prstGeom prst="rect">
            <a:avLst/>
          </a:prstGeom>
          <a:solidFill>
            <a:srgbClr val="00AA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0" name="Picture 9"/>
          <p:cNvPicPr>
            <a:picLocks noChangeAspect="1"/>
          </p:cNvPicPr>
          <p:nvPr userDrawn="1"/>
        </p:nvPicPr>
        <p:blipFill>
          <a:blip r:embed="rId2"/>
          <a:stretch>
            <a:fillRect/>
          </a:stretch>
        </p:blipFill>
        <p:spPr>
          <a:xfrm>
            <a:off x="7585263" y="8621"/>
            <a:ext cx="839165" cy="1091386"/>
          </a:xfrm>
          <a:prstGeom prst="rect">
            <a:avLst/>
          </a:prstGeom>
        </p:spPr>
      </p:pic>
    </p:spTree>
    <p:extLst>
      <p:ext uri="{BB962C8B-B14F-4D97-AF65-F5344CB8AC3E}">
        <p14:creationId xmlns:p14="http://schemas.microsoft.com/office/powerpoint/2010/main" val="2068204422"/>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06924"/>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74532" cy="817561"/>
          </a:xfrm>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numCol="2" spcCol="274320">
            <a:normAutofit/>
          </a:bodyPr>
          <a:lstStyle>
            <a:lvl1pPr marL="0" indent="0">
              <a:spcBef>
                <a:spcPts val="900"/>
              </a:spcBef>
              <a:buNone/>
              <a:defRPr sz="2000"/>
            </a:lvl1pPr>
            <a:lvl2pPr marL="171446" indent="-171446">
              <a:spcBef>
                <a:spcPts val="900"/>
              </a:spcBef>
              <a:buFont typeface="Arial" panose="020B0604020202020204" pitchFamily="34" charset="0"/>
              <a:buChar char="•"/>
              <a:defRPr sz="1600"/>
            </a:lvl2pPr>
            <a:lvl3pPr marL="342892" indent="-171446">
              <a:spcBef>
                <a:spcPts val="900"/>
              </a:spcBef>
              <a:buFont typeface="Open Sans Light" panose="020B0306030504020204" pitchFamily="34" charset="0"/>
              <a:buChar char="–"/>
              <a:defRPr sz="1600"/>
            </a:lvl3pPr>
            <a:lvl4pPr marL="514337" indent="-171446">
              <a:spcBef>
                <a:spcPts val="900"/>
              </a:spcBef>
              <a:buFont typeface="Arial" panose="020B0604020202020204" pitchFamily="34" charset="0"/>
              <a:buChar char="•"/>
              <a:defRPr sz="1600"/>
            </a:lvl4pPr>
            <a:lvl5pPr marL="685783" indent="-171446">
              <a:spcBef>
                <a:spcPts val="900"/>
              </a:spcBef>
              <a:buFont typeface="Open Sans Light" panose="020B0306030504020204" pitchFamily="34" charset="0"/>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0981371"/>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74532" cy="81756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19199"/>
            <a:ext cx="3811588" cy="307777"/>
          </a:xfrm>
        </p:spPr>
        <p:txBody>
          <a:bodyPr wrap="square" anchor="b">
            <a:spAutoFit/>
          </a:bodyPr>
          <a:lstStyle>
            <a:lvl1pPr marL="0" indent="0">
              <a:spcBef>
                <a:spcPts val="0"/>
              </a:spcBef>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1560285"/>
            <a:ext cx="3811588" cy="456587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219199"/>
            <a:ext cx="3813174" cy="307777"/>
          </a:xfrm>
        </p:spPr>
        <p:txBody>
          <a:bodyPr wrap="square" anchor="b">
            <a:spAutoFit/>
          </a:bodyPr>
          <a:lstStyle>
            <a:lvl1pPr marL="0" indent="0">
              <a:spcBef>
                <a:spcPts val="0"/>
              </a:spcBef>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4645027" y="1560285"/>
            <a:ext cx="3813174" cy="456587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2029431"/>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74532" cy="817561"/>
          </a:xfrm>
        </p:spPr>
        <p:txBody>
          <a:bodyPr/>
          <a:lstStyle/>
          <a:p>
            <a:r>
              <a:rPr lang="en-US"/>
              <a:t>Click to edit Master title style</a:t>
            </a:r>
          </a:p>
        </p:txBody>
      </p:sp>
    </p:spTree>
    <p:extLst>
      <p:ext uri="{BB962C8B-B14F-4D97-AF65-F5344CB8AC3E}">
        <p14:creationId xmlns:p14="http://schemas.microsoft.com/office/powerpoint/2010/main" val="354876940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rgbClr val="003366"/>
              </a:solidFill>
              <a:effectLst/>
              <a:latin typeface="Arial"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33737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endParaRPr lang="en-US" dirty="0"/>
          </a:p>
        </p:txBody>
      </p:sp>
      <p:sp>
        <p:nvSpPr>
          <p:cNvPr id="4" name="Text Placeholder 4"/>
          <p:cNvSpPr>
            <a:spLocks noGrp="1"/>
          </p:cNvSpPr>
          <p:nvPr>
            <p:ph type="body" sz="quarter" idx="10" hasCustomPrompt="1"/>
          </p:nvPr>
        </p:nvSpPr>
        <p:spPr>
          <a:xfrm>
            <a:off x="677365" y="1136650"/>
            <a:ext cx="6874532" cy="406400"/>
          </a:xfrm>
        </p:spPr>
        <p:txBody>
          <a:bodyPr>
            <a:normAutofit/>
          </a:bodyPr>
          <a:lstStyle>
            <a:lvl1pPr marL="0" indent="0" algn="l">
              <a:lnSpc>
                <a:spcPct val="86000"/>
              </a:lnSpc>
              <a:spcBef>
                <a:spcPts val="0"/>
              </a:spcBef>
              <a:buNone/>
              <a:defRPr sz="1600" baseline="0"/>
            </a:lvl1pPr>
          </a:lstStyle>
          <a:p>
            <a:pPr lvl="0"/>
            <a:r>
              <a:rPr lang="en-US" dirty="0"/>
              <a:t>Click here to edit subtitle</a:t>
            </a:r>
          </a:p>
        </p:txBody>
      </p:sp>
    </p:spTree>
    <p:extLst>
      <p:ext uri="{BB962C8B-B14F-4D97-AF65-F5344CB8AC3E}">
        <p14:creationId xmlns:p14="http://schemas.microsoft.com/office/powerpoint/2010/main" val="2074174010"/>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43895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02524"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200"/>
            </a:lvl4pPr>
            <a:lvl5pPr marL="571486" indent="-171446">
              <a:defRPr sz="1200"/>
            </a:lvl5pPr>
          </a:lstStyle>
          <a:p>
            <a:pPr lvl="0"/>
            <a:r>
              <a:rPr lang="en-US" dirty="0"/>
              <a:t>Edit Master text styles</a:t>
            </a:r>
          </a:p>
          <a:p>
            <a:pPr lvl="1"/>
            <a:r>
              <a:rPr lang="en-US" dirty="0"/>
              <a:t>Second level</a:t>
            </a:r>
          </a:p>
          <a:p>
            <a:pPr lvl="2"/>
            <a:r>
              <a:rPr lang="en-US" dirty="0"/>
              <a:t>Third level</a:t>
            </a:r>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a:p>
            <a:pPr lvl="0"/>
            <a:endParaRPr lang="en-US" dirty="0"/>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666862"/>
      </p:ext>
    </p:extLst>
  </p:cSld>
  <p:clrMapOvr>
    <a:masterClrMapping/>
  </p:clrMapOvr>
  <p:transition spd="slow">
    <p:cover/>
  </p:transition>
  <p:extLst mod="1">
    <p:ext uri="{DCECCB84-F9BA-43D5-87BE-67443E8EF086}">
      <p15:sldGuideLst xmlns:p15="http://schemas.microsoft.com/office/powerpoint/2012/main">
        <p15:guide id="3" orient="horz" pos="2160">
          <p15:clr>
            <a:srgbClr val="FBAE40"/>
          </p15:clr>
        </p15:guide>
        <p15:guide id="4"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2044189"/>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799" y="226924"/>
            <a:ext cx="6838529" cy="870600"/>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32996361"/>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685800" y="3055281"/>
            <a:ext cx="1831086"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5" name="Content Placeholder 13"/>
          <p:cNvSpPr>
            <a:spLocks noGrp="1"/>
          </p:cNvSpPr>
          <p:nvPr>
            <p:ph sz="quarter" idx="19"/>
          </p:nvPr>
        </p:nvSpPr>
        <p:spPr>
          <a:xfrm>
            <a:off x="2666238" y="3055281"/>
            <a:ext cx="1831086"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8" name="Content Placeholder 13"/>
          <p:cNvSpPr>
            <a:spLocks noGrp="1"/>
          </p:cNvSpPr>
          <p:nvPr>
            <p:ph sz="quarter" idx="20"/>
          </p:nvPr>
        </p:nvSpPr>
        <p:spPr>
          <a:xfrm>
            <a:off x="4646676" y="3055281"/>
            <a:ext cx="1831086"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9" name="Content Placeholder 13"/>
          <p:cNvSpPr>
            <a:spLocks noGrp="1"/>
          </p:cNvSpPr>
          <p:nvPr>
            <p:ph sz="quarter" idx="21"/>
          </p:nvPr>
        </p:nvSpPr>
        <p:spPr>
          <a:xfrm>
            <a:off x="6627114" y="3055281"/>
            <a:ext cx="1831086"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78960529"/>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685800" y="3055281"/>
            <a:ext cx="2496312"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200"/>
            </a:lvl4pPr>
            <a:lvl5pPr>
              <a:defRPr sz="1200"/>
            </a:lvl5pPr>
          </a:lstStyle>
          <a:p>
            <a:pPr lvl="0"/>
            <a:r>
              <a:rPr lang="en-US" dirty="0"/>
              <a:t>Edit Master text styles</a:t>
            </a:r>
          </a:p>
          <a:p>
            <a:pPr lvl="1"/>
            <a:r>
              <a:rPr lang="en-US" dirty="0"/>
              <a:t>Second level</a:t>
            </a:r>
          </a:p>
          <a:p>
            <a:pPr lvl="2"/>
            <a:r>
              <a:rPr lang="en-US" dirty="0"/>
              <a:t>Third level</a:t>
            </a:r>
          </a:p>
        </p:txBody>
      </p:sp>
      <p:sp>
        <p:nvSpPr>
          <p:cNvPr id="12" name="Content Placeholder 13"/>
          <p:cNvSpPr>
            <a:spLocks noGrp="1"/>
          </p:cNvSpPr>
          <p:nvPr>
            <p:ph sz="quarter" idx="19"/>
          </p:nvPr>
        </p:nvSpPr>
        <p:spPr>
          <a:xfrm>
            <a:off x="3323844" y="3055281"/>
            <a:ext cx="2496312"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3" name="Content Placeholder 13"/>
          <p:cNvSpPr>
            <a:spLocks noGrp="1"/>
          </p:cNvSpPr>
          <p:nvPr>
            <p:ph sz="quarter" idx="20"/>
          </p:nvPr>
        </p:nvSpPr>
        <p:spPr>
          <a:xfrm>
            <a:off x="5961888" y="3055281"/>
            <a:ext cx="2496312"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73851088"/>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685800" y="3055281"/>
            <a:ext cx="3813048"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0" name="Content Placeholder 13"/>
          <p:cNvSpPr>
            <a:spLocks noGrp="1"/>
          </p:cNvSpPr>
          <p:nvPr>
            <p:ph sz="quarter" idx="19"/>
          </p:nvPr>
        </p:nvSpPr>
        <p:spPr>
          <a:xfrm>
            <a:off x="4645152" y="3055281"/>
            <a:ext cx="3813048" cy="298833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95688170"/>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685800" y="4720990"/>
            <a:ext cx="2496312" cy="1370248"/>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200"/>
            </a:lvl4pPr>
            <a:lvl5pPr>
              <a:defRPr sz="1200"/>
            </a:lvl5pPr>
          </a:lstStyle>
          <a:p>
            <a:pPr lvl="0"/>
            <a:r>
              <a:rPr lang="en-US" dirty="0"/>
              <a:t>Edit Master text styles</a:t>
            </a:r>
          </a:p>
          <a:p>
            <a:pPr lvl="1"/>
            <a:r>
              <a:rPr lang="en-US" dirty="0"/>
              <a:t>Second level</a:t>
            </a:r>
          </a:p>
          <a:p>
            <a:pPr lvl="2"/>
            <a:r>
              <a:rPr lang="en-US" dirty="0"/>
              <a:t>Third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3" name="Content Placeholder 13"/>
          <p:cNvSpPr>
            <a:spLocks noGrp="1"/>
          </p:cNvSpPr>
          <p:nvPr>
            <p:ph sz="quarter" idx="20"/>
          </p:nvPr>
        </p:nvSpPr>
        <p:spPr>
          <a:xfrm>
            <a:off x="5961888" y="4720990"/>
            <a:ext cx="2496312" cy="1370248"/>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2311301494"/>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038" y="1397001"/>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62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74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86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685038" y="4717008"/>
            <a:ext cx="1831086" cy="1326605"/>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1" name="Picture Placeholder 3"/>
          <p:cNvSpPr>
            <a:spLocks noGrp="1"/>
          </p:cNvSpPr>
          <p:nvPr>
            <p:ph type="pic" sz="quarter" idx="22"/>
          </p:nvPr>
        </p:nvSpPr>
        <p:spPr>
          <a:xfrm>
            <a:off x="685038" y="3057005"/>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6662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46474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6286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20"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178848889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rgbClr val="003366"/>
              </a:solidFill>
              <a:effectLst/>
              <a:latin typeface="Arial" charset="0"/>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8645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228437" y="1639789"/>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5"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1" name="Content Placeholder 13"/>
          <p:cNvSpPr>
            <a:spLocks noGrp="1"/>
          </p:cNvSpPr>
          <p:nvPr>
            <p:ph sz="quarter" idx="38" hasCustomPrompt="1"/>
          </p:nvPr>
        </p:nvSpPr>
        <p:spPr>
          <a:xfrm>
            <a:off x="1228437" y="3160463"/>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2" name="Content Placeholder 13"/>
          <p:cNvSpPr>
            <a:spLocks noGrp="1"/>
          </p:cNvSpPr>
          <p:nvPr>
            <p:ph sz="quarter" idx="39" hasCustomPrompt="1"/>
          </p:nvPr>
        </p:nvSpPr>
        <p:spPr>
          <a:xfrm>
            <a:off x="4067944" y="1639790"/>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3" name="Content Placeholder 13"/>
          <p:cNvSpPr>
            <a:spLocks noGrp="1"/>
          </p:cNvSpPr>
          <p:nvPr>
            <p:ph sz="quarter" idx="40" hasCustomPrompt="1"/>
          </p:nvPr>
        </p:nvSpPr>
        <p:spPr>
          <a:xfrm>
            <a:off x="6907451" y="1639790"/>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4" name="Content Placeholder 13"/>
          <p:cNvSpPr>
            <a:spLocks noGrp="1"/>
          </p:cNvSpPr>
          <p:nvPr>
            <p:ph sz="quarter" idx="41" hasCustomPrompt="1"/>
          </p:nvPr>
        </p:nvSpPr>
        <p:spPr>
          <a:xfrm>
            <a:off x="4067944" y="3160463"/>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5" name="Content Placeholder 13"/>
          <p:cNvSpPr>
            <a:spLocks noGrp="1"/>
          </p:cNvSpPr>
          <p:nvPr>
            <p:ph sz="quarter" idx="42" hasCustomPrompt="1"/>
          </p:nvPr>
        </p:nvSpPr>
        <p:spPr>
          <a:xfrm>
            <a:off x="6907451" y="3160463"/>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6" name="Content Placeholder 13"/>
          <p:cNvSpPr>
            <a:spLocks noGrp="1"/>
          </p:cNvSpPr>
          <p:nvPr>
            <p:ph sz="quarter" idx="43" hasCustomPrompt="1"/>
          </p:nvPr>
        </p:nvSpPr>
        <p:spPr>
          <a:xfrm>
            <a:off x="1228437" y="4681137"/>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31" name="Content Placeholder 13"/>
          <p:cNvSpPr>
            <a:spLocks noGrp="1"/>
          </p:cNvSpPr>
          <p:nvPr>
            <p:ph sz="quarter" idx="44" hasCustomPrompt="1"/>
          </p:nvPr>
        </p:nvSpPr>
        <p:spPr>
          <a:xfrm>
            <a:off x="4067944" y="4667304"/>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32" name="Content Placeholder 13"/>
          <p:cNvSpPr>
            <a:spLocks noGrp="1"/>
          </p:cNvSpPr>
          <p:nvPr>
            <p:ph sz="quarter" idx="45" hasCustomPrompt="1"/>
          </p:nvPr>
        </p:nvSpPr>
        <p:spPr>
          <a:xfrm>
            <a:off x="6906648" y="4681137"/>
            <a:ext cx="1735806" cy="978408"/>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vl2pPr>
            <a:lvl3pPr marL="0" indent="0">
              <a:buNone/>
              <a:defRPr sz="1200"/>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289820870"/>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228437" y="1639789"/>
            <a:ext cx="1735806" cy="1942241"/>
          </a:xfrm>
        </p:spPr>
        <p:txBody>
          <a:bodyPr>
            <a:normAutofit/>
          </a:bodyPr>
          <a:lstStyle>
            <a:lvl1pPr marL="0" indent="0">
              <a:lnSpc>
                <a:spcPct val="80000"/>
              </a:lnSpc>
              <a:buNone/>
              <a:defRPr sz="1200">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5" name="Content Placeholder 13"/>
          <p:cNvSpPr>
            <a:spLocks noGrp="1"/>
          </p:cNvSpPr>
          <p:nvPr>
            <p:ph sz="quarter" idx="30" hasCustomPrompt="1"/>
          </p:nvPr>
        </p:nvSpPr>
        <p:spPr>
          <a:xfrm>
            <a:off x="4067944" y="1639790"/>
            <a:ext cx="1735806" cy="1942241"/>
          </a:xfrm>
        </p:spPr>
        <p:txBody>
          <a:bodyPr>
            <a:normAutofit/>
          </a:bodyPr>
          <a:lstStyle>
            <a:lvl1pPr marL="0" indent="0">
              <a:lnSpc>
                <a:spcPct val="80000"/>
              </a:lnSpc>
              <a:buNone/>
              <a:defRPr sz="1200">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16" name="Content Placeholder 13"/>
          <p:cNvSpPr>
            <a:spLocks noGrp="1"/>
          </p:cNvSpPr>
          <p:nvPr>
            <p:ph sz="quarter" idx="31" hasCustomPrompt="1"/>
          </p:nvPr>
        </p:nvSpPr>
        <p:spPr>
          <a:xfrm>
            <a:off x="6907451" y="1639788"/>
            <a:ext cx="1735806" cy="1942241"/>
          </a:xfrm>
        </p:spPr>
        <p:txBody>
          <a:bodyPr>
            <a:normAutofit/>
          </a:bodyPr>
          <a:lstStyle>
            <a:lvl1pPr marL="0" indent="0">
              <a:lnSpc>
                <a:spcPct val="80000"/>
              </a:lnSpc>
              <a:buNone/>
              <a:defRPr sz="1200">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17" name="Content Placeholder 13"/>
          <p:cNvSpPr>
            <a:spLocks noGrp="1"/>
          </p:cNvSpPr>
          <p:nvPr>
            <p:ph sz="quarter" idx="32" hasCustomPrompt="1"/>
          </p:nvPr>
        </p:nvSpPr>
        <p:spPr>
          <a:xfrm>
            <a:off x="1240072" y="3886577"/>
            <a:ext cx="1735806" cy="1942241"/>
          </a:xfrm>
        </p:spPr>
        <p:txBody>
          <a:bodyPr>
            <a:normAutofit/>
          </a:bodyPr>
          <a:lstStyle>
            <a:lvl1pPr marL="0" indent="0">
              <a:lnSpc>
                <a:spcPct val="80000"/>
              </a:lnSpc>
              <a:buNone/>
              <a:defRPr sz="1200">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18" name="Content Placeholder 13"/>
          <p:cNvSpPr>
            <a:spLocks noGrp="1"/>
          </p:cNvSpPr>
          <p:nvPr>
            <p:ph sz="quarter" idx="33" hasCustomPrompt="1"/>
          </p:nvPr>
        </p:nvSpPr>
        <p:spPr>
          <a:xfrm>
            <a:off x="4067944" y="3886577"/>
            <a:ext cx="1735806" cy="1942241"/>
          </a:xfrm>
        </p:spPr>
        <p:txBody>
          <a:bodyPr>
            <a:normAutofit/>
          </a:bodyPr>
          <a:lstStyle>
            <a:lvl1pPr marL="0" indent="0">
              <a:lnSpc>
                <a:spcPct val="80000"/>
              </a:lnSpc>
              <a:buNone/>
              <a:defRPr sz="1200">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19" name="Content Placeholder 13"/>
          <p:cNvSpPr>
            <a:spLocks noGrp="1"/>
          </p:cNvSpPr>
          <p:nvPr>
            <p:ph sz="quarter" idx="34" hasCustomPrompt="1"/>
          </p:nvPr>
        </p:nvSpPr>
        <p:spPr>
          <a:xfrm>
            <a:off x="6907451" y="3886576"/>
            <a:ext cx="1735806" cy="1942241"/>
          </a:xfrm>
        </p:spPr>
        <p:txBody>
          <a:bodyPr>
            <a:normAutofit/>
          </a:bodyPr>
          <a:lstStyle>
            <a:lvl1pPr marL="0" indent="0">
              <a:lnSpc>
                <a:spcPct val="80000"/>
              </a:lnSpc>
              <a:buNone/>
              <a:defRPr sz="1200">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911472410"/>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721530" y="1639789"/>
            <a:ext cx="2669009" cy="1942241"/>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28" hasCustomPrompt="1"/>
          </p:nvPr>
        </p:nvSpPr>
        <p:spPr>
          <a:xfrm>
            <a:off x="6007447" y="1639790"/>
            <a:ext cx="2669009" cy="1942241"/>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12" name="Content Placeholder 13"/>
          <p:cNvSpPr>
            <a:spLocks noGrp="1"/>
          </p:cNvSpPr>
          <p:nvPr>
            <p:ph sz="quarter" idx="29" hasCustomPrompt="1"/>
          </p:nvPr>
        </p:nvSpPr>
        <p:spPr>
          <a:xfrm>
            <a:off x="1721530" y="3886577"/>
            <a:ext cx="2669009" cy="1942241"/>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
        <p:nvSpPr>
          <p:cNvPr id="13" name="Content Placeholder 13"/>
          <p:cNvSpPr>
            <a:spLocks noGrp="1"/>
          </p:cNvSpPr>
          <p:nvPr>
            <p:ph sz="quarter" idx="30" hasCustomPrompt="1"/>
          </p:nvPr>
        </p:nvSpPr>
        <p:spPr>
          <a:xfrm>
            <a:off x="6007447" y="3886578"/>
            <a:ext cx="2669009" cy="1942241"/>
          </a:xfrm>
        </p:spPr>
        <p:txBody>
          <a:bodyPr>
            <a:normAutofit/>
          </a:bodyPr>
          <a:lstStyle>
            <a:lvl1pPr marL="0" indent="0">
              <a:lnSpc>
                <a:spcPct val="80000"/>
              </a:lnSpc>
              <a:buNone/>
              <a:defRPr sz="1200" b="1">
                <a:latin typeface="Apercu Pro" panose="02000506040000020004" pitchFamily="50"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1200" i="1">
                <a:latin typeface="Apercu Pro" panose="02000506040000020004" pitchFamily="50" charset="0"/>
              </a:defRPr>
            </a:lvl2pPr>
            <a:lvl3pPr marL="0" indent="0">
              <a:buNone/>
              <a:defRPr sz="1200">
                <a:latin typeface="Apercu Pro" panose="02000506040000020004" pitchFamily="50" charset="0"/>
              </a:defRPr>
            </a:lvl3pPr>
            <a:lvl4pPr marL="385763" indent="-128588">
              <a:defRPr sz="900"/>
            </a:lvl4pPr>
            <a:lvl5pPr>
              <a:defRPr sz="900"/>
            </a:lvl5pPr>
          </a:lstStyle>
          <a:p>
            <a:pPr lvl="0"/>
            <a:r>
              <a:rPr lang="en-US" dirty="0"/>
              <a:t>First </a:t>
            </a:r>
            <a:r>
              <a:rPr lang="en-US" dirty="0" err="1"/>
              <a:t>Lastname</a:t>
            </a:r>
            <a:endParaRPr lang="en-US" dirty="0"/>
          </a:p>
          <a:p>
            <a:pPr lvl="0"/>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77455184"/>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600">
                <a:latin typeface="Apercu Pro" panose="02000506040000020004" pitchFamily="50"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200" i="1"/>
            </a:lvl2pPr>
            <a:lvl3pPr marL="0" indent="0" algn="ctr">
              <a:buNone/>
              <a:defRPr sz="1200"/>
            </a:lvl3pPr>
            <a:lvl4pPr marL="385763" indent="-128588">
              <a:defRPr sz="900"/>
            </a:lvl4pPr>
            <a:lvl5pPr>
              <a:defRPr sz="900"/>
            </a:lvl5pPr>
          </a:lstStyle>
          <a:p>
            <a:pPr lvl="0"/>
            <a:r>
              <a:rPr lang="en-US" dirty="0"/>
              <a:t>First </a:t>
            </a:r>
            <a:r>
              <a:rPr lang="en-US" dirty="0" err="1"/>
              <a:t>Lastname</a:t>
            </a:r>
            <a:endParaRPr lang="en-US" dirty="0"/>
          </a:p>
          <a:p>
            <a:pPr lvl="1"/>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9" name="Content Placeholder 13"/>
          <p:cNvSpPr>
            <a:spLocks noGrp="1"/>
          </p:cNvSpPr>
          <p:nvPr>
            <p:ph sz="quarter" idx="22" hasCustomPrompt="1"/>
          </p:nvPr>
        </p:nvSpPr>
        <p:spPr>
          <a:xfrm>
            <a:off x="3270243" y="3256993"/>
            <a:ext cx="2532703" cy="2403219"/>
          </a:xfrm>
        </p:spPr>
        <p:txBody>
          <a:bodyPr>
            <a:normAutofit/>
          </a:bodyPr>
          <a:lstStyle>
            <a:lvl1pPr marL="0" indent="0" algn="ctr">
              <a:lnSpc>
                <a:spcPct val="80000"/>
              </a:lnSpc>
              <a:buNone/>
              <a:defRPr sz="1600">
                <a:latin typeface="Apercu Pro" panose="02000506040000020004" pitchFamily="50"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200" i="1"/>
            </a:lvl2pPr>
            <a:lvl3pPr marL="0" indent="0" algn="ctr">
              <a:buNone/>
              <a:defRPr sz="1200"/>
            </a:lvl3pPr>
            <a:lvl4pPr marL="385763" indent="-128588">
              <a:defRPr sz="900"/>
            </a:lvl4pPr>
            <a:lvl5pPr>
              <a:defRPr sz="900"/>
            </a:lvl5pPr>
          </a:lstStyle>
          <a:p>
            <a:pPr lvl="0"/>
            <a:r>
              <a:rPr lang="en-US" dirty="0"/>
              <a:t>First </a:t>
            </a:r>
            <a:r>
              <a:rPr lang="en-US" dirty="0" err="1"/>
              <a:t>Lastname</a:t>
            </a:r>
            <a:endParaRPr lang="en-US" dirty="0"/>
          </a:p>
          <a:p>
            <a:pPr lvl="1"/>
            <a:endParaRPr lang="en-US" dirty="0"/>
          </a:p>
          <a:p>
            <a:pPr lvl="1"/>
            <a:r>
              <a:rPr lang="en-US" dirty="0"/>
              <a:t>Second level</a:t>
            </a:r>
          </a:p>
          <a:p>
            <a:pPr lvl="2"/>
            <a:r>
              <a:rPr lang="en-US" dirty="0"/>
              <a:t>Third level</a:t>
            </a:r>
          </a:p>
        </p:txBody>
      </p:sp>
      <p:sp>
        <p:nvSpPr>
          <p:cNvPr id="10" name="Content Placeholder 13"/>
          <p:cNvSpPr>
            <a:spLocks noGrp="1"/>
          </p:cNvSpPr>
          <p:nvPr>
            <p:ph sz="quarter" idx="23" hasCustomPrompt="1"/>
          </p:nvPr>
        </p:nvSpPr>
        <p:spPr>
          <a:xfrm>
            <a:off x="6108946" y="3256992"/>
            <a:ext cx="2532703" cy="2403219"/>
          </a:xfrm>
        </p:spPr>
        <p:txBody>
          <a:bodyPr>
            <a:normAutofit/>
          </a:bodyPr>
          <a:lstStyle>
            <a:lvl1pPr marL="0" indent="0" algn="ctr">
              <a:lnSpc>
                <a:spcPct val="80000"/>
              </a:lnSpc>
              <a:buNone/>
              <a:defRPr sz="1600">
                <a:latin typeface="Apercu Pro" panose="02000506040000020004" pitchFamily="50"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200" i="1"/>
            </a:lvl2pPr>
            <a:lvl3pPr marL="0" indent="0" algn="ctr">
              <a:buNone/>
              <a:defRPr sz="1200"/>
            </a:lvl3pPr>
            <a:lvl4pPr marL="385763" indent="-128588">
              <a:defRPr sz="900"/>
            </a:lvl4pPr>
            <a:lvl5pPr>
              <a:defRPr sz="900"/>
            </a:lvl5pPr>
          </a:lstStyle>
          <a:p>
            <a:pPr lvl="0"/>
            <a:r>
              <a:rPr lang="en-US" dirty="0"/>
              <a:t>First </a:t>
            </a:r>
            <a:r>
              <a:rPr lang="en-US" dirty="0" err="1"/>
              <a:t>Lastname</a:t>
            </a:r>
            <a:endParaRPr lang="en-US" dirty="0"/>
          </a:p>
          <a:p>
            <a:pPr lvl="1"/>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025330385"/>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600">
                <a:latin typeface="Apercu Pro" panose="02000506040000020004" pitchFamily="50"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200" i="1"/>
            </a:lvl2pPr>
            <a:lvl3pPr marL="0" indent="0" algn="ctr">
              <a:buNone/>
              <a:defRPr sz="1200"/>
            </a:lvl3pPr>
            <a:lvl4pPr marL="385763" indent="-128588">
              <a:defRPr sz="900"/>
            </a:lvl4pPr>
            <a:lvl5pPr>
              <a:defRPr sz="900"/>
            </a:lvl5pPr>
          </a:lstStyle>
          <a:p>
            <a:pPr lvl="0"/>
            <a:r>
              <a:rPr lang="en-US" dirty="0"/>
              <a:t>First </a:t>
            </a:r>
            <a:r>
              <a:rPr lang="en-US" dirty="0" err="1"/>
              <a:t>Lastname</a:t>
            </a:r>
            <a:endParaRPr lang="en-US" dirty="0"/>
          </a:p>
          <a:p>
            <a:pPr lvl="1"/>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3" name="Content Placeholder 13"/>
          <p:cNvSpPr>
            <a:spLocks noGrp="1"/>
          </p:cNvSpPr>
          <p:nvPr>
            <p:ph sz="quarter" idx="43" hasCustomPrompt="1"/>
          </p:nvPr>
        </p:nvSpPr>
        <p:spPr>
          <a:xfrm>
            <a:off x="2642337" y="3256993"/>
            <a:ext cx="1802967" cy="2403219"/>
          </a:xfrm>
        </p:spPr>
        <p:txBody>
          <a:bodyPr>
            <a:normAutofit/>
          </a:bodyPr>
          <a:lstStyle>
            <a:lvl1pPr marL="0" indent="0" algn="ctr">
              <a:lnSpc>
                <a:spcPct val="80000"/>
              </a:lnSpc>
              <a:buNone/>
              <a:defRPr sz="1600">
                <a:latin typeface="Apercu Pro" panose="02000506040000020004" pitchFamily="50"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200" i="1"/>
            </a:lvl2pPr>
            <a:lvl3pPr marL="0" indent="0" algn="ctr">
              <a:buNone/>
              <a:defRPr sz="1200"/>
            </a:lvl3pPr>
            <a:lvl4pPr marL="385763" indent="-128588">
              <a:defRPr sz="900"/>
            </a:lvl4pPr>
            <a:lvl5pPr>
              <a:defRPr sz="900"/>
            </a:lvl5pPr>
          </a:lstStyle>
          <a:p>
            <a:pPr lvl="0"/>
            <a:r>
              <a:rPr lang="en-US" dirty="0"/>
              <a:t>First </a:t>
            </a:r>
            <a:r>
              <a:rPr lang="en-US" dirty="0" err="1"/>
              <a:t>Lastname</a:t>
            </a:r>
            <a:endParaRPr lang="en-US" dirty="0"/>
          </a:p>
          <a:p>
            <a:pPr lvl="1"/>
            <a:endParaRPr lang="en-US" dirty="0"/>
          </a:p>
          <a:p>
            <a:pPr lvl="1"/>
            <a:r>
              <a:rPr lang="en-US" dirty="0"/>
              <a:t>Second level</a:t>
            </a:r>
          </a:p>
          <a:p>
            <a:pPr lvl="2"/>
            <a:r>
              <a:rPr lang="en-US" dirty="0"/>
              <a:t>Third level</a:t>
            </a:r>
          </a:p>
        </p:txBody>
      </p:sp>
      <p:sp>
        <p:nvSpPr>
          <p:cNvPr id="15" name="Content Placeholder 13"/>
          <p:cNvSpPr>
            <a:spLocks noGrp="1"/>
          </p:cNvSpPr>
          <p:nvPr>
            <p:ph sz="quarter" idx="44" hasCustomPrompt="1"/>
          </p:nvPr>
        </p:nvSpPr>
        <p:spPr>
          <a:xfrm>
            <a:off x="4728265" y="3272133"/>
            <a:ext cx="1802967" cy="2403219"/>
          </a:xfrm>
        </p:spPr>
        <p:txBody>
          <a:bodyPr>
            <a:normAutofit/>
          </a:bodyPr>
          <a:lstStyle>
            <a:lvl1pPr marL="0" indent="0" algn="ctr">
              <a:lnSpc>
                <a:spcPct val="80000"/>
              </a:lnSpc>
              <a:buNone/>
              <a:defRPr sz="1600">
                <a:latin typeface="Apercu Pro" panose="02000506040000020004" pitchFamily="50"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200" i="1"/>
            </a:lvl2pPr>
            <a:lvl3pPr marL="0" indent="0" algn="ctr">
              <a:buNone/>
              <a:defRPr sz="1200"/>
            </a:lvl3pPr>
            <a:lvl4pPr marL="385763" indent="-128588">
              <a:defRPr sz="900"/>
            </a:lvl4pPr>
            <a:lvl5pPr>
              <a:defRPr sz="900"/>
            </a:lvl5pPr>
          </a:lstStyle>
          <a:p>
            <a:pPr lvl="0"/>
            <a:r>
              <a:rPr lang="en-US" dirty="0"/>
              <a:t>First </a:t>
            </a:r>
            <a:r>
              <a:rPr lang="en-US" dirty="0" err="1"/>
              <a:t>Lastname</a:t>
            </a:r>
            <a:endParaRPr lang="en-US" dirty="0"/>
          </a:p>
          <a:p>
            <a:pPr lvl="1"/>
            <a:endParaRPr lang="en-US" dirty="0"/>
          </a:p>
          <a:p>
            <a:pPr lvl="1"/>
            <a:r>
              <a:rPr lang="en-US" dirty="0"/>
              <a:t>Second level</a:t>
            </a:r>
          </a:p>
          <a:p>
            <a:pPr lvl="2"/>
            <a:r>
              <a:rPr lang="en-US" dirty="0"/>
              <a:t>Third level</a:t>
            </a:r>
          </a:p>
        </p:txBody>
      </p:sp>
      <p:sp>
        <p:nvSpPr>
          <p:cNvPr id="16" name="Content Placeholder 13"/>
          <p:cNvSpPr>
            <a:spLocks noGrp="1"/>
          </p:cNvSpPr>
          <p:nvPr>
            <p:ph sz="quarter" idx="45" hasCustomPrompt="1"/>
          </p:nvPr>
        </p:nvSpPr>
        <p:spPr>
          <a:xfrm>
            <a:off x="6831161" y="3272133"/>
            <a:ext cx="1802967" cy="2403219"/>
          </a:xfrm>
        </p:spPr>
        <p:txBody>
          <a:bodyPr>
            <a:normAutofit/>
          </a:bodyPr>
          <a:lstStyle>
            <a:lvl1pPr marL="0" indent="0" algn="ctr">
              <a:lnSpc>
                <a:spcPct val="80000"/>
              </a:lnSpc>
              <a:buNone/>
              <a:defRPr sz="1600">
                <a:latin typeface="Apercu Pro" panose="02000506040000020004" pitchFamily="50"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200" i="1"/>
            </a:lvl2pPr>
            <a:lvl3pPr marL="0" indent="0" algn="ctr">
              <a:buNone/>
              <a:defRPr sz="1200"/>
            </a:lvl3pPr>
            <a:lvl4pPr marL="385763" indent="-128588">
              <a:defRPr sz="900"/>
            </a:lvl4pPr>
            <a:lvl5pPr>
              <a:defRPr sz="900"/>
            </a:lvl5pPr>
          </a:lstStyle>
          <a:p>
            <a:pPr lvl="0"/>
            <a:r>
              <a:rPr lang="en-US" dirty="0"/>
              <a:t>First </a:t>
            </a:r>
            <a:r>
              <a:rPr lang="en-US" dirty="0" err="1"/>
              <a:t>Lastname</a:t>
            </a:r>
            <a:endParaRPr lang="en-US" dirty="0"/>
          </a:p>
          <a:p>
            <a:pPr lvl="1"/>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731759272"/>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6944"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5152"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685800" y="4704406"/>
            <a:ext cx="3813048" cy="1339207"/>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0" name="Content Placeholder 13"/>
          <p:cNvSpPr>
            <a:spLocks noGrp="1"/>
          </p:cNvSpPr>
          <p:nvPr>
            <p:ph sz="quarter" idx="19"/>
          </p:nvPr>
        </p:nvSpPr>
        <p:spPr>
          <a:xfrm>
            <a:off x="4645152" y="4704406"/>
            <a:ext cx="3813048" cy="1339207"/>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9" name="Picture Placeholder 3"/>
          <p:cNvSpPr>
            <a:spLocks noGrp="1"/>
          </p:cNvSpPr>
          <p:nvPr>
            <p:ph type="pic" sz="quarter" idx="24"/>
          </p:nvPr>
        </p:nvSpPr>
        <p:spPr>
          <a:xfrm>
            <a:off x="686944"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4645152"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1955757566"/>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itle Slide">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572774" y="-27384"/>
            <a:ext cx="885426" cy="1152128"/>
          </a:xfrm>
          <a:prstGeom prst="rect">
            <a:avLst/>
          </a:prstGeom>
        </p:spPr>
      </p:pic>
    </p:spTree>
    <p:extLst>
      <p:ext uri="{BB962C8B-B14F-4D97-AF65-F5344CB8AC3E}">
        <p14:creationId xmlns:p14="http://schemas.microsoft.com/office/powerpoint/2010/main" val="1669857189"/>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572774" y="-27384"/>
            <a:ext cx="885426" cy="1152128"/>
          </a:xfrm>
          <a:prstGeom prst="rect">
            <a:avLst/>
          </a:prstGeom>
        </p:spPr>
      </p:pic>
    </p:spTree>
    <p:extLst>
      <p:ext uri="{BB962C8B-B14F-4D97-AF65-F5344CB8AC3E}">
        <p14:creationId xmlns:p14="http://schemas.microsoft.com/office/powerpoint/2010/main" val="25730386"/>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1396999"/>
            <a:ext cx="1828800"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82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85800" y="4887513"/>
            <a:ext cx="1831086" cy="775597"/>
          </a:xfrm>
          <a:solidFill>
            <a:schemeClr val="accent1">
              <a:alpha val="80000"/>
            </a:scheme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3" name="Text Placeholder 7"/>
          <p:cNvSpPr>
            <a:spLocks noGrp="1"/>
          </p:cNvSpPr>
          <p:nvPr>
            <p:ph type="body" sz="quarter" idx="20"/>
          </p:nvPr>
        </p:nvSpPr>
        <p:spPr>
          <a:xfrm>
            <a:off x="2666238" y="4887513"/>
            <a:ext cx="1831086" cy="775597"/>
          </a:xfrm>
          <a:solidFill>
            <a:schemeClr val="accent3">
              <a:alpha val="80000"/>
            </a:scheme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6" name="Text Placeholder 7"/>
          <p:cNvSpPr>
            <a:spLocks noGrp="1"/>
          </p:cNvSpPr>
          <p:nvPr>
            <p:ph type="body" sz="quarter" idx="21"/>
          </p:nvPr>
        </p:nvSpPr>
        <p:spPr>
          <a:xfrm>
            <a:off x="4646676" y="4887513"/>
            <a:ext cx="1831086" cy="775597"/>
          </a:xfrm>
          <a:solidFill>
            <a:srgbClr val="139D79">
              <a:alpha val="80000"/>
            </a:srgb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7" name="Text Placeholder 7"/>
          <p:cNvSpPr>
            <a:spLocks noGrp="1"/>
          </p:cNvSpPr>
          <p:nvPr>
            <p:ph type="body" sz="quarter" idx="22"/>
          </p:nvPr>
        </p:nvSpPr>
        <p:spPr>
          <a:xfrm>
            <a:off x="6627114" y="4887513"/>
            <a:ext cx="1831086" cy="775597"/>
          </a:xfrm>
          <a:solidFill>
            <a:srgbClr val="5174B7">
              <a:alpha val="80000"/>
            </a:srgb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2"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1431067765"/>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1396999"/>
            <a:ext cx="2496312"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85800" y="5072179"/>
            <a:ext cx="2496312" cy="590931"/>
          </a:xfrm>
          <a:solidFill>
            <a:schemeClr val="accent1">
              <a:alpha val="80000"/>
            </a:scheme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0" name="Text Placeholder 7"/>
          <p:cNvSpPr>
            <a:spLocks noGrp="1"/>
          </p:cNvSpPr>
          <p:nvPr>
            <p:ph type="body" sz="quarter" idx="22"/>
          </p:nvPr>
        </p:nvSpPr>
        <p:spPr>
          <a:xfrm>
            <a:off x="3323844" y="5072179"/>
            <a:ext cx="2496312" cy="590931"/>
          </a:xfrm>
          <a:solidFill>
            <a:schemeClr val="accent4">
              <a:alpha val="80000"/>
            </a:scheme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4" name="Text Placeholder 7"/>
          <p:cNvSpPr>
            <a:spLocks noGrp="1"/>
          </p:cNvSpPr>
          <p:nvPr>
            <p:ph type="body" sz="quarter" idx="23"/>
          </p:nvPr>
        </p:nvSpPr>
        <p:spPr>
          <a:xfrm>
            <a:off x="5961888" y="5072179"/>
            <a:ext cx="2496312" cy="590931"/>
          </a:xfrm>
          <a:solidFill>
            <a:schemeClr val="bg2">
              <a:alpha val="80000"/>
            </a:scheme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2"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415481311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590004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200">
                <a:solidFill>
                  <a:srgbClr val="FFFFFF"/>
                </a:solidFill>
              </a:defRPr>
            </a:lvl1pPr>
            <a:lvl2pPr marL="0" indent="0">
              <a:buFont typeface="Arial" panose="020B0604020202020204" pitchFamily="34" charset="0"/>
              <a:buNone/>
              <a:defRPr sz="12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a:p>
            <a:pPr lvl="1"/>
            <a:r>
              <a:rPr lang="en-US" dirty="0"/>
              <a:t>Second level</a:t>
            </a:r>
          </a:p>
        </p:txBody>
      </p:sp>
      <p:sp>
        <p:nvSpPr>
          <p:cNvPr id="10"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325988493"/>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1397000"/>
            <a:ext cx="1828800"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82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85800" y="3363961"/>
            <a:ext cx="1831086" cy="677108"/>
          </a:xfrm>
          <a:solidFill>
            <a:schemeClr val="accent1">
              <a:alpha val="80000"/>
            </a:scheme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6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3" name="Text Placeholder 7"/>
          <p:cNvSpPr>
            <a:spLocks noGrp="1"/>
          </p:cNvSpPr>
          <p:nvPr>
            <p:ph type="body" sz="quarter" idx="20"/>
          </p:nvPr>
        </p:nvSpPr>
        <p:spPr>
          <a:xfrm>
            <a:off x="2666238" y="3363961"/>
            <a:ext cx="1831086" cy="677108"/>
          </a:xfrm>
          <a:solidFill>
            <a:schemeClr val="accent3">
              <a:alpha val="80000"/>
            </a:scheme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6" name="Text Placeholder 7"/>
          <p:cNvSpPr>
            <a:spLocks noGrp="1"/>
          </p:cNvSpPr>
          <p:nvPr>
            <p:ph type="body" sz="quarter" idx="21"/>
          </p:nvPr>
        </p:nvSpPr>
        <p:spPr>
          <a:xfrm>
            <a:off x="4646676" y="3363961"/>
            <a:ext cx="1831086" cy="677108"/>
          </a:xfrm>
          <a:solidFill>
            <a:srgbClr val="00AA7B">
              <a:alpha val="80000"/>
            </a:srgb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7" name="Text Placeholder 7"/>
          <p:cNvSpPr>
            <a:spLocks noGrp="1"/>
          </p:cNvSpPr>
          <p:nvPr>
            <p:ph type="body" sz="quarter" idx="22"/>
          </p:nvPr>
        </p:nvSpPr>
        <p:spPr>
          <a:xfrm>
            <a:off x="6627114" y="3363961"/>
            <a:ext cx="1831086" cy="677108"/>
          </a:xfrm>
          <a:solidFill>
            <a:srgbClr val="5174B7">
              <a:alpha val="80000"/>
            </a:srgb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8" name="Content Placeholder 13"/>
          <p:cNvSpPr>
            <a:spLocks noGrp="1"/>
          </p:cNvSpPr>
          <p:nvPr>
            <p:ph sz="quarter" idx="18"/>
          </p:nvPr>
        </p:nvSpPr>
        <p:spPr>
          <a:xfrm>
            <a:off x="685800" y="4212305"/>
            <a:ext cx="1831086" cy="1713558"/>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22"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4153775412"/>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1397000"/>
            <a:ext cx="2496312"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85800" y="3610182"/>
            <a:ext cx="2496312" cy="430887"/>
          </a:xfrm>
          <a:solidFill>
            <a:schemeClr val="accent1">
              <a:alpha val="80000"/>
            </a:scheme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0" name="Text Placeholder 7"/>
          <p:cNvSpPr>
            <a:spLocks noGrp="1"/>
          </p:cNvSpPr>
          <p:nvPr>
            <p:ph type="body" sz="quarter" idx="22"/>
          </p:nvPr>
        </p:nvSpPr>
        <p:spPr>
          <a:xfrm>
            <a:off x="3323844" y="3610182"/>
            <a:ext cx="2496312" cy="430887"/>
          </a:xfrm>
          <a:solidFill>
            <a:schemeClr val="accent4">
              <a:alpha val="80000"/>
            </a:scheme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4" name="Text Placeholder 7"/>
          <p:cNvSpPr>
            <a:spLocks noGrp="1"/>
          </p:cNvSpPr>
          <p:nvPr>
            <p:ph type="body" sz="quarter" idx="23"/>
          </p:nvPr>
        </p:nvSpPr>
        <p:spPr>
          <a:xfrm>
            <a:off x="5961888" y="3610182"/>
            <a:ext cx="2496312" cy="430887"/>
          </a:xfrm>
          <a:solidFill>
            <a:schemeClr val="bg2">
              <a:alpha val="80000"/>
            </a:scheme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3" name="Content Placeholder 13"/>
          <p:cNvSpPr>
            <a:spLocks noGrp="1"/>
          </p:cNvSpPr>
          <p:nvPr>
            <p:ph sz="quarter" idx="18"/>
          </p:nvPr>
        </p:nvSpPr>
        <p:spPr>
          <a:xfrm>
            <a:off x="685800" y="4212305"/>
            <a:ext cx="2496312" cy="175069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5" name="Content Placeholder 13"/>
          <p:cNvSpPr>
            <a:spLocks noGrp="1"/>
          </p:cNvSpPr>
          <p:nvPr>
            <p:ph sz="quarter" idx="19"/>
          </p:nvPr>
        </p:nvSpPr>
        <p:spPr>
          <a:xfrm>
            <a:off x="3323844" y="4212305"/>
            <a:ext cx="2496312" cy="175069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6" name="Content Placeholder 13"/>
          <p:cNvSpPr>
            <a:spLocks noGrp="1"/>
          </p:cNvSpPr>
          <p:nvPr>
            <p:ph sz="quarter" idx="20"/>
          </p:nvPr>
        </p:nvSpPr>
        <p:spPr>
          <a:xfrm>
            <a:off x="5961888" y="4212305"/>
            <a:ext cx="2496312" cy="1750692"/>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8"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767495572"/>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85800" y="3610182"/>
            <a:ext cx="3813048" cy="430887"/>
          </a:xfrm>
          <a:solidFill>
            <a:schemeClr val="accent1">
              <a:alpha val="80000"/>
            </a:scheme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9" name="Text Placeholder 7"/>
          <p:cNvSpPr>
            <a:spLocks noGrp="1"/>
          </p:cNvSpPr>
          <p:nvPr>
            <p:ph type="body" sz="quarter" idx="22"/>
          </p:nvPr>
        </p:nvSpPr>
        <p:spPr>
          <a:xfrm>
            <a:off x="4645152" y="3610182"/>
            <a:ext cx="3813048" cy="430887"/>
          </a:xfrm>
          <a:solidFill>
            <a:schemeClr val="accent4">
              <a:alpha val="80000"/>
            </a:schemeClr>
          </a:solidFill>
        </p:spPr>
        <p:txBody>
          <a:bodyPr lIns="182880" tIns="91440" rIns="182880" bIns="91440" anchor="b" anchorCtr="0">
            <a:spAutoFit/>
          </a:bodyPr>
          <a:lstStyle>
            <a:lvl1pPr marL="0" indent="0">
              <a:buNone/>
              <a:defRPr sz="16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Edit Master text styles</a:t>
            </a:r>
          </a:p>
        </p:txBody>
      </p:sp>
      <p:sp>
        <p:nvSpPr>
          <p:cNvPr id="11" name="Content Placeholder 13"/>
          <p:cNvSpPr>
            <a:spLocks noGrp="1"/>
          </p:cNvSpPr>
          <p:nvPr>
            <p:ph sz="quarter" idx="18"/>
          </p:nvPr>
        </p:nvSpPr>
        <p:spPr>
          <a:xfrm>
            <a:off x="685800" y="4212305"/>
            <a:ext cx="3813048" cy="1703066"/>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2" name="Content Placeholder 13"/>
          <p:cNvSpPr>
            <a:spLocks noGrp="1"/>
          </p:cNvSpPr>
          <p:nvPr>
            <p:ph sz="quarter" idx="19"/>
          </p:nvPr>
        </p:nvSpPr>
        <p:spPr>
          <a:xfrm>
            <a:off x="4645152" y="4212305"/>
            <a:ext cx="3813048" cy="1703066"/>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Edit Master text styles</a:t>
            </a:r>
          </a:p>
          <a:p>
            <a:pPr lvl="1"/>
            <a:r>
              <a:rPr lang="en-US" dirty="0"/>
              <a:t>Second level</a:t>
            </a:r>
          </a:p>
          <a:p>
            <a:pPr lvl="2"/>
            <a:r>
              <a:rPr lang="en-US" dirty="0"/>
              <a:t>Third level</a:t>
            </a:r>
          </a:p>
        </p:txBody>
      </p:sp>
      <p:sp>
        <p:nvSpPr>
          <p:cNvPr id="13" name="Title 1"/>
          <p:cNvSpPr>
            <a:spLocks noGrp="1"/>
          </p:cNvSpPr>
          <p:nvPr>
            <p:ph type="title"/>
          </p:nvPr>
        </p:nvSpPr>
        <p:spPr>
          <a:xfrm>
            <a:off x="685800" y="279962"/>
            <a:ext cx="6838528" cy="817561"/>
          </a:xfrm>
        </p:spPr>
        <p:txBody>
          <a:bodyPr/>
          <a:lstStyle/>
          <a:p>
            <a:r>
              <a:rPr lang="en-US"/>
              <a:t>Click to edit Master title style</a:t>
            </a:r>
          </a:p>
        </p:txBody>
      </p:sp>
    </p:spTree>
    <p:extLst>
      <p:ext uri="{BB962C8B-B14F-4D97-AF65-F5344CB8AC3E}">
        <p14:creationId xmlns:p14="http://schemas.microsoft.com/office/powerpoint/2010/main" val="477610462"/>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a:t>Click to edit Master title style</a:t>
            </a:r>
          </a:p>
        </p:txBody>
      </p:sp>
      <p:sp>
        <p:nvSpPr>
          <p:cNvPr id="4" name="Picture Placeholder 3"/>
          <p:cNvSpPr>
            <a:spLocks noGrp="1"/>
          </p:cNvSpPr>
          <p:nvPr>
            <p:ph type="pic" sz="quarter" idx="10"/>
          </p:nvPr>
        </p:nvSpPr>
        <p:spPr>
          <a:xfrm>
            <a:off x="685801" y="1268759"/>
            <a:ext cx="1764195" cy="3535680"/>
          </a:xfrm>
          <a:solidFill>
            <a:schemeClr val="bg1">
              <a:lumMod val="90000"/>
              <a:lumOff val="10000"/>
            </a:schemeClr>
          </a:solidFill>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4693478" y="1268759"/>
            <a:ext cx="1764195" cy="3535680"/>
          </a:xfrm>
          <a:solidFill>
            <a:schemeClr val="bg1">
              <a:lumMod val="90000"/>
              <a:lumOff val="10000"/>
            </a:schemeClr>
          </a:solidFill>
        </p:spPr>
        <p:txBody>
          <a:bodyPr anchor="ctr">
            <a:normAutofit/>
          </a:bodyPr>
          <a:lstStyle>
            <a:lvl1pPr marL="0" indent="0" algn="ctr">
              <a:buNone/>
              <a:defRPr sz="1050"/>
            </a:lvl1pPr>
          </a:lstStyle>
          <a:p>
            <a:r>
              <a:rPr lang="en-US" dirty="0"/>
              <a:t>Click icon to add picture</a:t>
            </a:r>
          </a:p>
        </p:txBody>
      </p:sp>
      <p:sp>
        <p:nvSpPr>
          <p:cNvPr id="8" name="Text Placeholder 9"/>
          <p:cNvSpPr>
            <a:spLocks noGrp="1"/>
          </p:cNvSpPr>
          <p:nvPr>
            <p:ph type="body" sz="quarter" idx="14"/>
          </p:nvPr>
        </p:nvSpPr>
        <p:spPr>
          <a:xfrm>
            <a:off x="2600782" y="1268759"/>
            <a:ext cx="1859858" cy="3535680"/>
          </a:xfrm>
        </p:spPr>
        <p:txBody>
          <a:bodyPr>
            <a:noAutofit/>
          </a:bodyPr>
          <a:lstStyle>
            <a:lvl1pPr marL="0" indent="0">
              <a:buNone/>
              <a:defRPr sz="12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200"/>
            </a:lvl2pPr>
            <a:lvl3pPr marL="113110" indent="-113110">
              <a:defRPr sz="1200"/>
            </a:lvl3pPr>
            <a:lvl4pPr marL="301229" indent="-155972">
              <a:defRPr sz="1200"/>
            </a:lvl4pPr>
            <a:lvl5pPr marL="571486" indent="-171446">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6598342" y="1268759"/>
            <a:ext cx="1859858" cy="3535680"/>
          </a:xfrm>
        </p:spPr>
        <p:txBody>
          <a:bodyPr>
            <a:noAutofit/>
          </a:bodyPr>
          <a:lstStyle>
            <a:lvl1pPr marL="0" indent="0">
              <a:buNone/>
              <a:defRPr sz="12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200"/>
            </a:lvl2pPr>
            <a:lvl3pPr marL="113110" indent="-113110">
              <a:defRPr sz="1200"/>
            </a:lvl3pPr>
            <a:lvl4pPr marL="301229" indent="-155972">
              <a:defRPr sz="1200"/>
            </a:lvl4pPr>
            <a:lvl5pPr marL="571486" indent="-171446">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685801" y="4980566"/>
            <a:ext cx="3774839"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
        <p:nvSpPr>
          <p:cNvPr id="15" name="Text Placeholder 9"/>
          <p:cNvSpPr>
            <a:spLocks noGrp="1"/>
          </p:cNvSpPr>
          <p:nvPr>
            <p:ph type="body" sz="quarter" idx="17"/>
          </p:nvPr>
        </p:nvSpPr>
        <p:spPr>
          <a:xfrm>
            <a:off x="4693479" y="4980566"/>
            <a:ext cx="3764722" cy="958851"/>
          </a:xfrm>
        </p:spPr>
        <p:txBody>
          <a:bodyPr>
            <a:noAutofit/>
          </a:bodyPr>
          <a:lstStyle>
            <a:lvl1pPr marL="0" indent="0">
              <a:buNone/>
              <a:defRPr sz="1200"/>
            </a:lvl1pPr>
            <a:lvl2pPr marL="114297" indent="-114297">
              <a:buFont typeface="Arial" panose="020B0604020202020204" pitchFamily="34" charset="0"/>
              <a:buChar char="•"/>
              <a:defRPr sz="1200"/>
            </a:lvl2pPr>
            <a:lvl3pPr marL="228594" indent="-114297">
              <a:defRPr sz="1200"/>
            </a:lvl3pPr>
            <a:lvl4pPr marL="400040" indent="-171446">
              <a:defRPr sz="1050"/>
            </a:lvl4pPr>
            <a:lvl5pPr marL="571486" indent="-171446">
              <a:defRPr sz="105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77873165"/>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dirty="0"/>
              <a:t>Click to edit Master title style</a:t>
            </a:r>
          </a:p>
        </p:txBody>
      </p:sp>
      <p:cxnSp>
        <p:nvCxnSpPr>
          <p:cNvPr id="9" name="Straight Connector 8"/>
          <p:cNvCxnSpPr/>
          <p:nvPr userDrawn="1"/>
        </p:nvCxnSpPr>
        <p:spPr>
          <a:xfrm>
            <a:off x="1488952" y="3505959"/>
            <a:ext cx="596012"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880283" y="3505959"/>
            <a:ext cx="596012"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71613" y="3505959"/>
            <a:ext cx="595754"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664789" y="3505959"/>
            <a:ext cx="595754"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055860" y="3505959"/>
            <a:ext cx="595496"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1" y="3503706"/>
            <a:ext cx="691531" cy="4506"/>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191077" y="3291347"/>
            <a:ext cx="584918" cy="429219"/>
            <a:chOff x="7318375" y="2849563"/>
            <a:chExt cx="441326" cy="323850"/>
          </a:xfrm>
        </p:grpSpPr>
        <p:sp>
          <p:nvSpPr>
            <p:cNvPr id="32" name="Freeform 22"/>
            <p:cNvSpPr>
              <a:spLocks noEditPoints="1"/>
            </p:cNvSpPr>
            <p:nvPr/>
          </p:nvSpPr>
          <p:spPr bwMode="auto">
            <a:xfrm>
              <a:off x="7318375" y="2890838"/>
              <a:ext cx="282575" cy="282575"/>
            </a:xfrm>
            <a:custGeom>
              <a:avLst/>
              <a:gdLst>
                <a:gd name="T0" fmla="*/ 153 w 166"/>
                <a:gd name="T1" fmla="*/ 3 h 166"/>
                <a:gd name="T2" fmla="*/ 150 w 166"/>
                <a:gd name="T3" fmla="*/ 1 h 166"/>
                <a:gd name="T4" fmla="*/ 14 w 166"/>
                <a:gd name="T5" fmla="*/ 35 h 166"/>
                <a:gd name="T6" fmla="*/ 12 w 166"/>
                <a:gd name="T7" fmla="*/ 35 h 166"/>
                <a:gd name="T8" fmla="*/ 12 w 166"/>
                <a:gd name="T9" fmla="*/ 44 h 166"/>
                <a:gd name="T10" fmla="*/ 12 w 166"/>
                <a:gd name="T11" fmla="*/ 90 h 166"/>
                <a:gd name="T12" fmla="*/ 12 w 166"/>
                <a:gd name="T13" fmla="*/ 97 h 166"/>
                <a:gd name="T14" fmla="*/ 14 w 166"/>
                <a:gd name="T15" fmla="*/ 98 h 166"/>
                <a:gd name="T16" fmla="*/ 52 w 166"/>
                <a:gd name="T17" fmla="*/ 164 h 166"/>
                <a:gd name="T18" fmla="*/ 85 w 166"/>
                <a:gd name="T19" fmla="*/ 166 h 166"/>
                <a:gd name="T20" fmla="*/ 90 w 166"/>
                <a:gd name="T21" fmla="*/ 151 h 166"/>
                <a:gd name="T22" fmla="*/ 75 w 166"/>
                <a:gd name="T23" fmla="*/ 134 h 166"/>
                <a:gd name="T24" fmla="*/ 73 w 166"/>
                <a:gd name="T25" fmla="*/ 112 h 166"/>
                <a:gd name="T26" fmla="*/ 62 w 166"/>
                <a:gd name="T27" fmla="*/ 98 h 166"/>
                <a:gd name="T28" fmla="*/ 64 w 166"/>
                <a:gd name="T29" fmla="*/ 98 h 166"/>
                <a:gd name="T30" fmla="*/ 151 w 166"/>
                <a:gd name="T31" fmla="*/ 132 h 166"/>
                <a:gd name="T32" fmla="*/ 153 w 166"/>
                <a:gd name="T33" fmla="*/ 130 h 166"/>
                <a:gd name="T34" fmla="*/ 166 w 166"/>
                <a:gd name="T35" fmla="*/ 67 h 166"/>
                <a:gd name="T36" fmla="*/ 4 w 166"/>
                <a:gd name="T37" fmla="*/ 67 h 166"/>
                <a:gd name="T38" fmla="*/ 12 w 166"/>
                <a:gd name="T39" fmla="*/ 85 h 166"/>
                <a:gd name="T40" fmla="*/ 65 w 166"/>
                <a:gd name="T41" fmla="*/ 109 h 166"/>
                <a:gd name="T42" fmla="*/ 70 w 166"/>
                <a:gd name="T43" fmla="*/ 124 h 166"/>
                <a:gd name="T44" fmla="*/ 79 w 166"/>
                <a:gd name="T45" fmla="*/ 145 h 166"/>
                <a:gd name="T46" fmla="*/ 86 w 166"/>
                <a:gd name="T47" fmla="*/ 159 h 166"/>
                <a:gd name="T48" fmla="*/ 56 w 166"/>
                <a:gd name="T49" fmla="*/ 161 h 166"/>
                <a:gd name="T50" fmla="*/ 57 w 166"/>
                <a:gd name="T51" fmla="*/ 98 h 166"/>
                <a:gd name="T52" fmla="*/ 149 w 166"/>
                <a:gd name="T53" fmla="*/ 125 h 166"/>
                <a:gd name="T54" fmla="*/ 16 w 166"/>
                <a:gd name="T55" fmla="*/ 93 h 166"/>
                <a:gd name="T56" fmla="*/ 64 w 166"/>
                <a:gd name="T57" fmla="*/ 39 h 166"/>
                <a:gd name="T58" fmla="*/ 149 w 166"/>
                <a:gd name="T59" fmla="*/ 8 h 166"/>
                <a:gd name="T60" fmla="*/ 153 w 166"/>
                <a:gd name="T61" fmla="*/ 85 h 166"/>
                <a:gd name="T62" fmla="*/ 161 w 166"/>
                <a:gd name="T63" fmla="*/ 6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66">
                  <a:moveTo>
                    <a:pt x="153" y="44"/>
                  </a:moveTo>
                  <a:cubicBezTo>
                    <a:pt x="153" y="3"/>
                    <a:pt x="153" y="3"/>
                    <a:pt x="153" y="3"/>
                  </a:cubicBezTo>
                  <a:cubicBezTo>
                    <a:pt x="153" y="2"/>
                    <a:pt x="153" y="1"/>
                    <a:pt x="152" y="0"/>
                  </a:cubicBezTo>
                  <a:cubicBezTo>
                    <a:pt x="151" y="0"/>
                    <a:pt x="150" y="0"/>
                    <a:pt x="150" y="1"/>
                  </a:cubicBezTo>
                  <a:cubicBezTo>
                    <a:pt x="123" y="26"/>
                    <a:pt x="88" y="35"/>
                    <a:pt x="64" y="35"/>
                  </a:cubicBezTo>
                  <a:cubicBezTo>
                    <a:pt x="14" y="35"/>
                    <a:pt x="14" y="35"/>
                    <a:pt x="14" y="35"/>
                  </a:cubicBezTo>
                  <a:cubicBezTo>
                    <a:pt x="14" y="35"/>
                    <a:pt x="14" y="35"/>
                    <a:pt x="14" y="35"/>
                  </a:cubicBezTo>
                  <a:cubicBezTo>
                    <a:pt x="13" y="35"/>
                    <a:pt x="13" y="35"/>
                    <a:pt x="12" y="35"/>
                  </a:cubicBezTo>
                  <a:cubicBezTo>
                    <a:pt x="12" y="36"/>
                    <a:pt x="12" y="36"/>
                    <a:pt x="12" y="37"/>
                  </a:cubicBezTo>
                  <a:cubicBezTo>
                    <a:pt x="12" y="44"/>
                    <a:pt x="12" y="44"/>
                    <a:pt x="12" y="44"/>
                  </a:cubicBezTo>
                  <a:cubicBezTo>
                    <a:pt x="5" y="46"/>
                    <a:pt x="0" y="55"/>
                    <a:pt x="0" y="67"/>
                  </a:cubicBezTo>
                  <a:cubicBezTo>
                    <a:pt x="0" y="79"/>
                    <a:pt x="5" y="88"/>
                    <a:pt x="12" y="90"/>
                  </a:cubicBezTo>
                  <a:cubicBezTo>
                    <a:pt x="12" y="96"/>
                    <a:pt x="12" y="96"/>
                    <a:pt x="12" y="96"/>
                  </a:cubicBezTo>
                  <a:cubicBezTo>
                    <a:pt x="12" y="96"/>
                    <a:pt x="12" y="97"/>
                    <a:pt x="12" y="97"/>
                  </a:cubicBezTo>
                  <a:cubicBezTo>
                    <a:pt x="13" y="98"/>
                    <a:pt x="13" y="98"/>
                    <a:pt x="14" y="98"/>
                  </a:cubicBezTo>
                  <a:cubicBezTo>
                    <a:pt x="14" y="98"/>
                    <a:pt x="14" y="98"/>
                    <a:pt x="14" y="98"/>
                  </a:cubicBezTo>
                  <a:cubicBezTo>
                    <a:pt x="26" y="98"/>
                    <a:pt x="26" y="98"/>
                    <a:pt x="26" y="98"/>
                  </a:cubicBezTo>
                  <a:cubicBezTo>
                    <a:pt x="52" y="164"/>
                    <a:pt x="52" y="164"/>
                    <a:pt x="52" y="164"/>
                  </a:cubicBezTo>
                  <a:cubicBezTo>
                    <a:pt x="52" y="165"/>
                    <a:pt x="53" y="166"/>
                    <a:pt x="54" y="166"/>
                  </a:cubicBezTo>
                  <a:cubicBezTo>
                    <a:pt x="85" y="166"/>
                    <a:pt x="85" y="166"/>
                    <a:pt x="85" y="166"/>
                  </a:cubicBezTo>
                  <a:cubicBezTo>
                    <a:pt x="87" y="166"/>
                    <a:pt x="89" y="165"/>
                    <a:pt x="90" y="162"/>
                  </a:cubicBezTo>
                  <a:cubicBezTo>
                    <a:pt x="91" y="160"/>
                    <a:pt x="92" y="155"/>
                    <a:pt x="90" y="151"/>
                  </a:cubicBezTo>
                  <a:cubicBezTo>
                    <a:pt x="88" y="146"/>
                    <a:pt x="84" y="143"/>
                    <a:pt x="82" y="141"/>
                  </a:cubicBezTo>
                  <a:cubicBezTo>
                    <a:pt x="79" y="139"/>
                    <a:pt x="77" y="137"/>
                    <a:pt x="75" y="134"/>
                  </a:cubicBezTo>
                  <a:cubicBezTo>
                    <a:pt x="74" y="131"/>
                    <a:pt x="74" y="128"/>
                    <a:pt x="75" y="125"/>
                  </a:cubicBezTo>
                  <a:cubicBezTo>
                    <a:pt x="75" y="121"/>
                    <a:pt x="76" y="117"/>
                    <a:pt x="73" y="112"/>
                  </a:cubicBezTo>
                  <a:cubicBezTo>
                    <a:pt x="72" y="108"/>
                    <a:pt x="70" y="107"/>
                    <a:pt x="68" y="106"/>
                  </a:cubicBezTo>
                  <a:cubicBezTo>
                    <a:pt x="66" y="104"/>
                    <a:pt x="65" y="103"/>
                    <a:pt x="62" y="98"/>
                  </a:cubicBezTo>
                  <a:cubicBezTo>
                    <a:pt x="64" y="98"/>
                    <a:pt x="64" y="98"/>
                    <a:pt x="64" y="98"/>
                  </a:cubicBezTo>
                  <a:cubicBezTo>
                    <a:pt x="64" y="98"/>
                    <a:pt x="64" y="98"/>
                    <a:pt x="64" y="98"/>
                  </a:cubicBezTo>
                  <a:cubicBezTo>
                    <a:pt x="88" y="98"/>
                    <a:pt x="123" y="107"/>
                    <a:pt x="150" y="132"/>
                  </a:cubicBezTo>
                  <a:cubicBezTo>
                    <a:pt x="150" y="132"/>
                    <a:pt x="151" y="132"/>
                    <a:pt x="151" y="132"/>
                  </a:cubicBezTo>
                  <a:cubicBezTo>
                    <a:pt x="151" y="132"/>
                    <a:pt x="152" y="132"/>
                    <a:pt x="152" y="132"/>
                  </a:cubicBezTo>
                  <a:cubicBezTo>
                    <a:pt x="153" y="132"/>
                    <a:pt x="153" y="131"/>
                    <a:pt x="153" y="130"/>
                  </a:cubicBezTo>
                  <a:cubicBezTo>
                    <a:pt x="153" y="90"/>
                    <a:pt x="153" y="90"/>
                    <a:pt x="153" y="90"/>
                  </a:cubicBezTo>
                  <a:cubicBezTo>
                    <a:pt x="160" y="88"/>
                    <a:pt x="166" y="79"/>
                    <a:pt x="166" y="67"/>
                  </a:cubicBezTo>
                  <a:cubicBezTo>
                    <a:pt x="166" y="55"/>
                    <a:pt x="160" y="46"/>
                    <a:pt x="153" y="44"/>
                  </a:cubicBezTo>
                  <a:close/>
                  <a:moveTo>
                    <a:pt x="4" y="67"/>
                  </a:moveTo>
                  <a:cubicBezTo>
                    <a:pt x="4" y="58"/>
                    <a:pt x="8" y="51"/>
                    <a:pt x="12" y="49"/>
                  </a:cubicBezTo>
                  <a:cubicBezTo>
                    <a:pt x="12" y="85"/>
                    <a:pt x="12" y="85"/>
                    <a:pt x="12" y="85"/>
                  </a:cubicBezTo>
                  <a:cubicBezTo>
                    <a:pt x="8" y="83"/>
                    <a:pt x="4" y="76"/>
                    <a:pt x="4" y="67"/>
                  </a:cubicBezTo>
                  <a:close/>
                  <a:moveTo>
                    <a:pt x="65" y="109"/>
                  </a:moveTo>
                  <a:cubicBezTo>
                    <a:pt x="67" y="111"/>
                    <a:pt x="68" y="111"/>
                    <a:pt x="69" y="114"/>
                  </a:cubicBezTo>
                  <a:cubicBezTo>
                    <a:pt x="71" y="117"/>
                    <a:pt x="70" y="121"/>
                    <a:pt x="70" y="124"/>
                  </a:cubicBezTo>
                  <a:cubicBezTo>
                    <a:pt x="69" y="128"/>
                    <a:pt x="69" y="132"/>
                    <a:pt x="71" y="137"/>
                  </a:cubicBezTo>
                  <a:cubicBezTo>
                    <a:pt x="73" y="141"/>
                    <a:pt x="76" y="143"/>
                    <a:pt x="79" y="145"/>
                  </a:cubicBezTo>
                  <a:cubicBezTo>
                    <a:pt x="81" y="147"/>
                    <a:pt x="84" y="149"/>
                    <a:pt x="86" y="153"/>
                  </a:cubicBezTo>
                  <a:cubicBezTo>
                    <a:pt x="87" y="156"/>
                    <a:pt x="87" y="158"/>
                    <a:pt x="86" y="159"/>
                  </a:cubicBezTo>
                  <a:cubicBezTo>
                    <a:pt x="86" y="160"/>
                    <a:pt x="85" y="161"/>
                    <a:pt x="85" y="161"/>
                  </a:cubicBezTo>
                  <a:cubicBezTo>
                    <a:pt x="56" y="161"/>
                    <a:pt x="56" y="161"/>
                    <a:pt x="56" y="161"/>
                  </a:cubicBezTo>
                  <a:cubicBezTo>
                    <a:pt x="31" y="98"/>
                    <a:pt x="31" y="98"/>
                    <a:pt x="31" y="98"/>
                  </a:cubicBezTo>
                  <a:cubicBezTo>
                    <a:pt x="57" y="98"/>
                    <a:pt x="57" y="98"/>
                    <a:pt x="57" y="98"/>
                  </a:cubicBezTo>
                  <a:cubicBezTo>
                    <a:pt x="60" y="106"/>
                    <a:pt x="63" y="108"/>
                    <a:pt x="65" y="109"/>
                  </a:cubicBezTo>
                  <a:close/>
                  <a:moveTo>
                    <a:pt x="149" y="125"/>
                  </a:moveTo>
                  <a:cubicBezTo>
                    <a:pt x="122" y="102"/>
                    <a:pt x="87" y="93"/>
                    <a:pt x="64" y="93"/>
                  </a:cubicBezTo>
                  <a:cubicBezTo>
                    <a:pt x="16" y="93"/>
                    <a:pt x="16" y="93"/>
                    <a:pt x="16" y="93"/>
                  </a:cubicBezTo>
                  <a:cubicBezTo>
                    <a:pt x="16" y="39"/>
                    <a:pt x="16" y="39"/>
                    <a:pt x="16" y="39"/>
                  </a:cubicBezTo>
                  <a:cubicBezTo>
                    <a:pt x="64" y="39"/>
                    <a:pt x="64" y="39"/>
                    <a:pt x="64" y="39"/>
                  </a:cubicBezTo>
                  <a:cubicBezTo>
                    <a:pt x="64" y="39"/>
                    <a:pt x="64" y="39"/>
                    <a:pt x="64" y="39"/>
                  </a:cubicBezTo>
                  <a:cubicBezTo>
                    <a:pt x="87" y="39"/>
                    <a:pt x="122" y="31"/>
                    <a:pt x="149" y="8"/>
                  </a:cubicBezTo>
                  <a:lnTo>
                    <a:pt x="149" y="125"/>
                  </a:lnTo>
                  <a:close/>
                  <a:moveTo>
                    <a:pt x="153" y="85"/>
                  </a:moveTo>
                  <a:cubicBezTo>
                    <a:pt x="153" y="49"/>
                    <a:pt x="153" y="49"/>
                    <a:pt x="153" y="49"/>
                  </a:cubicBezTo>
                  <a:cubicBezTo>
                    <a:pt x="158" y="51"/>
                    <a:pt x="161" y="58"/>
                    <a:pt x="161" y="67"/>
                  </a:cubicBezTo>
                  <a:cubicBezTo>
                    <a:pt x="161" y="76"/>
                    <a:pt x="158" y="83"/>
                    <a:pt x="153"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p:cNvSpPr>
              <a:spLocks/>
            </p:cNvSpPr>
            <p:nvPr/>
          </p:nvSpPr>
          <p:spPr bwMode="auto">
            <a:xfrm>
              <a:off x="7632700" y="2925763"/>
              <a:ext cx="38100" cy="160338"/>
            </a:xfrm>
            <a:custGeom>
              <a:avLst/>
              <a:gdLst>
                <a:gd name="T0" fmla="*/ 5 w 23"/>
                <a:gd name="T1" fmla="*/ 1 h 94"/>
                <a:gd name="T2" fmla="*/ 1 w 23"/>
                <a:gd name="T3" fmla="*/ 1 h 94"/>
                <a:gd name="T4" fmla="*/ 1 w 23"/>
                <a:gd name="T5" fmla="*/ 4 h 94"/>
                <a:gd name="T6" fmla="*/ 18 w 23"/>
                <a:gd name="T7" fmla="*/ 47 h 94"/>
                <a:gd name="T8" fmla="*/ 1 w 23"/>
                <a:gd name="T9" fmla="*/ 90 h 94"/>
                <a:gd name="T10" fmla="*/ 1 w 23"/>
                <a:gd name="T11" fmla="*/ 93 h 94"/>
                <a:gd name="T12" fmla="*/ 3 w 23"/>
                <a:gd name="T13" fmla="*/ 94 h 94"/>
                <a:gd name="T14" fmla="*/ 4 w 23"/>
                <a:gd name="T15" fmla="*/ 93 h 94"/>
                <a:gd name="T16" fmla="*/ 23 w 23"/>
                <a:gd name="T17" fmla="*/ 47 h 94"/>
                <a:gd name="T18" fmla="*/ 5 w 23"/>
                <a:gd name="T1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94">
                  <a:moveTo>
                    <a:pt x="5" y="1"/>
                  </a:moveTo>
                  <a:cubicBezTo>
                    <a:pt x="4" y="0"/>
                    <a:pt x="2" y="0"/>
                    <a:pt x="1" y="1"/>
                  </a:cubicBezTo>
                  <a:cubicBezTo>
                    <a:pt x="0" y="2"/>
                    <a:pt x="0" y="3"/>
                    <a:pt x="1" y="4"/>
                  </a:cubicBezTo>
                  <a:cubicBezTo>
                    <a:pt x="12" y="15"/>
                    <a:pt x="18" y="31"/>
                    <a:pt x="18" y="47"/>
                  </a:cubicBezTo>
                  <a:cubicBezTo>
                    <a:pt x="18" y="63"/>
                    <a:pt x="12" y="78"/>
                    <a:pt x="1" y="90"/>
                  </a:cubicBezTo>
                  <a:cubicBezTo>
                    <a:pt x="0" y="91"/>
                    <a:pt x="0" y="92"/>
                    <a:pt x="1" y="93"/>
                  </a:cubicBezTo>
                  <a:cubicBezTo>
                    <a:pt x="2" y="93"/>
                    <a:pt x="2" y="94"/>
                    <a:pt x="3" y="94"/>
                  </a:cubicBezTo>
                  <a:cubicBezTo>
                    <a:pt x="3" y="94"/>
                    <a:pt x="4" y="93"/>
                    <a:pt x="4" y="93"/>
                  </a:cubicBezTo>
                  <a:cubicBezTo>
                    <a:pt x="16" y="81"/>
                    <a:pt x="22" y="64"/>
                    <a:pt x="23" y="47"/>
                  </a:cubicBezTo>
                  <a:cubicBezTo>
                    <a:pt x="23" y="29"/>
                    <a:pt x="16" y="13"/>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p:cNvSpPr>
              <a:spLocks/>
            </p:cNvSpPr>
            <p:nvPr/>
          </p:nvSpPr>
          <p:spPr bwMode="auto">
            <a:xfrm>
              <a:off x="7691438" y="2849563"/>
              <a:ext cx="68263" cy="312738"/>
            </a:xfrm>
            <a:custGeom>
              <a:avLst/>
              <a:gdLst>
                <a:gd name="T0" fmla="*/ 5 w 40"/>
                <a:gd name="T1" fmla="*/ 1 h 184"/>
                <a:gd name="T2" fmla="*/ 2 w 40"/>
                <a:gd name="T3" fmla="*/ 0 h 184"/>
                <a:gd name="T4" fmla="*/ 1 w 40"/>
                <a:gd name="T5" fmla="*/ 4 h 184"/>
                <a:gd name="T6" fmla="*/ 36 w 40"/>
                <a:gd name="T7" fmla="*/ 92 h 184"/>
                <a:gd name="T8" fmla="*/ 1 w 40"/>
                <a:gd name="T9" fmla="*/ 180 h 184"/>
                <a:gd name="T10" fmla="*/ 1 w 40"/>
                <a:gd name="T11" fmla="*/ 183 h 184"/>
                <a:gd name="T12" fmla="*/ 3 w 40"/>
                <a:gd name="T13" fmla="*/ 184 h 184"/>
                <a:gd name="T14" fmla="*/ 4 w 40"/>
                <a:gd name="T15" fmla="*/ 183 h 184"/>
                <a:gd name="T16" fmla="*/ 40 w 40"/>
                <a:gd name="T17" fmla="*/ 92 h 184"/>
                <a:gd name="T18" fmla="*/ 5 w 40"/>
                <a:gd name="T19"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84">
                  <a:moveTo>
                    <a:pt x="5" y="1"/>
                  </a:moveTo>
                  <a:cubicBezTo>
                    <a:pt x="4" y="0"/>
                    <a:pt x="3" y="0"/>
                    <a:pt x="2" y="0"/>
                  </a:cubicBezTo>
                  <a:cubicBezTo>
                    <a:pt x="1" y="1"/>
                    <a:pt x="1" y="3"/>
                    <a:pt x="1" y="4"/>
                  </a:cubicBezTo>
                  <a:cubicBezTo>
                    <a:pt x="24" y="27"/>
                    <a:pt x="36" y="58"/>
                    <a:pt x="36" y="92"/>
                  </a:cubicBezTo>
                  <a:cubicBezTo>
                    <a:pt x="35" y="126"/>
                    <a:pt x="23" y="157"/>
                    <a:pt x="1" y="180"/>
                  </a:cubicBezTo>
                  <a:cubicBezTo>
                    <a:pt x="0" y="181"/>
                    <a:pt x="0" y="183"/>
                    <a:pt x="1" y="183"/>
                  </a:cubicBezTo>
                  <a:cubicBezTo>
                    <a:pt x="2" y="184"/>
                    <a:pt x="2" y="184"/>
                    <a:pt x="3" y="184"/>
                  </a:cubicBezTo>
                  <a:cubicBezTo>
                    <a:pt x="3" y="184"/>
                    <a:pt x="4" y="184"/>
                    <a:pt x="4" y="183"/>
                  </a:cubicBezTo>
                  <a:cubicBezTo>
                    <a:pt x="27" y="159"/>
                    <a:pt x="40" y="127"/>
                    <a:pt x="40" y="92"/>
                  </a:cubicBezTo>
                  <a:cubicBezTo>
                    <a:pt x="40" y="57"/>
                    <a:pt x="28" y="25"/>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3578398" y="3208244"/>
            <a:ext cx="595437" cy="595437"/>
            <a:chOff x="8193088" y="2874963"/>
            <a:chExt cx="449263" cy="449263"/>
          </a:xfrm>
        </p:grpSpPr>
        <p:sp>
          <p:nvSpPr>
            <p:cNvPr id="42" name="Freeform 32"/>
            <p:cNvSpPr>
              <a:spLocks noEditPoints="1"/>
            </p:cNvSpPr>
            <p:nvPr/>
          </p:nvSpPr>
          <p:spPr bwMode="auto">
            <a:xfrm>
              <a:off x="8429625" y="2925763"/>
              <a:ext cx="30163" cy="20638"/>
            </a:xfrm>
            <a:custGeom>
              <a:avLst/>
              <a:gdLst>
                <a:gd name="T0" fmla="*/ 0 w 18"/>
                <a:gd name="T1" fmla="*/ 8 h 12"/>
                <a:gd name="T2" fmla="*/ 11 w 18"/>
                <a:gd name="T3" fmla="*/ 12 h 12"/>
                <a:gd name="T4" fmla="*/ 11 w 18"/>
                <a:gd name="T5" fmla="*/ 12 h 12"/>
                <a:gd name="T6" fmla="*/ 17 w 18"/>
                <a:gd name="T7" fmla="*/ 10 h 12"/>
                <a:gd name="T8" fmla="*/ 18 w 18"/>
                <a:gd name="T9" fmla="*/ 6 h 12"/>
                <a:gd name="T10" fmla="*/ 10 w 18"/>
                <a:gd name="T11" fmla="*/ 0 h 12"/>
                <a:gd name="T12" fmla="*/ 1 w 18"/>
                <a:gd name="T13" fmla="*/ 4 h 12"/>
                <a:gd name="T14" fmla="*/ 0 w 18"/>
                <a:gd name="T15" fmla="*/ 8 h 12"/>
                <a:gd name="T16" fmla="*/ 10 w 18"/>
                <a:gd name="T17" fmla="*/ 5 h 12"/>
                <a:gd name="T18" fmla="*/ 13 w 18"/>
                <a:gd name="T19" fmla="*/ 7 h 12"/>
                <a:gd name="T20" fmla="*/ 11 w 18"/>
                <a:gd name="T21" fmla="*/ 7 h 12"/>
                <a:gd name="T22" fmla="*/ 11 w 18"/>
                <a:gd name="T23" fmla="*/ 7 h 12"/>
                <a:gd name="T24" fmla="*/ 5 w 18"/>
                <a:gd name="T25" fmla="*/ 6 h 12"/>
                <a:gd name="T26" fmla="*/ 10 w 18"/>
                <a:gd name="T2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2">
                  <a:moveTo>
                    <a:pt x="0" y="8"/>
                  </a:moveTo>
                  <a:cubicBezTo>
                    <a:pt x="2" y="11"/>
                    <a:pt x="8" y="12"/>
                    <a:pt x="11" y="12"/>
                  </a:cubicBezTo>
                  <a:cubicBezTo>
                    <a:pt x="11" y="12"/>
                    <a:pt x="11" y="12"/>
                    <a:pt x="11" y="12"/>
                  </a:cubicBezTo>
                  <a:cubicBezTo>
                    <a:pt x="14" y="12"/>
                    <a:pt x="16" y="11"/>
                    <a:pt x="17" y="10"/>
                  </a:cubicBezTo>
                  <a:cubicBezTo>
                    <a:pt x="18" y="9"/>
                    <a:pt x="18" y="7"/>
                    <a:pt x="18" y="6"/>
                  </a:cubicBezTo>
                  <a:cubicBezTo>
                    <a:pt x="17" y="2"/>
                    <a:pt x="14" y="0"/>
                    <a:pt x="10" y="0"/>
                  </a:cubicBezTo>
                  <a:cubicBezTo>
                    <a:pt x="7" y="0"/>
                    <a:pt x="3" y="2"/>
                    <a:pt x="1" y="4"/>
                  </a:cubicBezTo>
                  <a:cubicBezTo>
                    <a:pt x="0" y="5"/>
                    <a:pt x="0" y="6"/>
                    <a:pt x="0" y="8"/>
                  </a:cubicBezTo>
                  <a:close/>
                  <a:moveTo>
                    <a:pt x="10" y="5"/>
                  </a:moveTo>
                  <a:cubicBezTo>
                    <a:pt x="12" y="5"/>
                    <a:pt x="13" y="6"/>
                    <a:pt x="13" y="7"/>
                  </a:cubicBezTo>
                  <a:cubicBezTo>
                    <a:pt x="13" y="7"/>
                    <a:pt x="12" y="7"/>
                    <a:pt x="11" y="7"/>
                  </a:cubicBezTo>
                  <a:cubicBezTo>
                    <a:pt x="11" y="7"/>
                    <a:pt x="11" y="7"/>
                    <a:pt x="11" y="7"/>
                  </a:cubicBezTo>
                  <a:cubicBezTo>
                    <a:pt x="9" y="7"/>
                    <a:pt x="7" y="7"/>
                    <a:pt x="5" y="6"/>
                  </a:cubicBezTo>
                  <a:cubicBezTo>
                    <a:pt x="7" y="6"/>
                    <a:pt x="8" y="5"/>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
            <p:cNvSpPr>
              <a:spLocks noEditPoints="1"/>
            </p:cNvSpPr>
            <p:nvPr/>
          </p:nvSpPr>
          <p:spPr bwMode="auto">
            <a:xfrm>
              <a:off x="8193088" y="2874963"/>
              <a:ext cx="449263" cy="449263"/>
            </a:xfrm>
            <a:custGeom>
              <a:avLst/>
              <a:gdLst>
                <a:gd name="T0" fmla="*/ 260 w 265"/>
                <a:gd name="T1" fmla="*/ 96 h 264"/>
                <a:gd name="T2" fmla="*/ 151 w 265"/>
                <a:gd name="T3" fmla="*/ 1 h 264"/>
                <a:gd name="T4" fmla="*/ 127 w 265"/>
                <a:gd name="T5" fmla="*/ 0 h 264"/>
                <a:gd name="T6" fmla="*/ 59 w 265"/>
                <a:gd name="T7" fmla="*/ 23 h 264"/>
                <a:gd name="T8" fmla="*/ 5 w 265"/>
                <a:gd name="T9" fmla="*/ 99 h 264"/>
                <a:gd name="T10" fmla="*/ 33 w 265"/>
                <a:gd name="T11" fmla="*/ 218 h 264"/>
                <a:gd name="T12" fmla="*/ 187 w 265"/>
                <a:gd name="T13" fmla="*/ 211 h 264"/>
                <a:gd name="T14" fmla="*/ 230 w 265"/>
                <a:gd name="T15" fmla="*/ 199 h 264"/>
                <a:gd name="T16" fmla="*/ 83 w 265"/>
                <a:gd name="T17" fmla="*/ 240 h 264"/>
                <a:gd name="T18" fmla="*/ 62 w 265"/>
                <a:gd name="T19" fmla="*/ 186 h 264"/>
                <a:gd name="T20" fmla="*/ 25 w 265"/>
                <a:gd name="T21" fmla="*/ 130 h 264"/>
                <a:gd name="T22" fmla="*/ 50 w 265"/>
                <a:gd name="T23" fmla="*/ 173 h 264"/>
                <a:gd name="T24" fmla="*/ 54 w 265"/>
                <a:gd name="T25" fmla="*/ 145 h 264"/>
                <a:gd name="T26" fmla="*/ 10 w 265"/>
                <a:gd name="T27" fmla="*/ 98 h 264"/>
                <a:gd name="T28" fmla="*/ 83 w 265"/>
                <a:gd name="T29" fmla="*/ 48 h 264"/>
                <a:gd name="T30" fmla="*/ 24 w 265"/>
                <a:gd name="T31" fmla="*/ 112 h 264"/>
                <a:gd name="T32" fmla="*/ 117 w 265"/>
                <a:gd name="T33" fmla="*/ 180 h 264"/>
                <a:gd name="T34" fmla="*/ 83 w 265"/>
                <a:gd name="T35" fmla="*/ 42 h 264"/>
                <a:gd name="T36" fmla="*/ 144 w 265"/>
                <a:gd name="T37" fmla="*/ 5 h 264"/>
                <a:gd name="T38" fmla="*/ 126 w 265"/>
                <a:gd name="T39" fmla="*/ 30 h 264"/>
                <a:gd name="T40" fmla="*/ 133 w 265"/>
                <a:gd name="T41" fmla="*/ 5 h 264"/>
                <a:gd name="T42" fmla="*/ 227 w 265"/>
                <a:gd name="T43" fmla="*/ 166 h 264"/>
                <a:gd name="T44" fmla="*/ 190 w 265"/>
                <a:gd name="T45" fmla="*/ 190 h 264"/>
                <a:gd name="T46" fmla="*/ 158 w 265"/>
                <a:gd name="T47" fmla="*/ 93 h 264"/>
                <a:gd name="T48" fmla="*/ 185 w 265"/>
                <a:gd name="T49" fmla="*/ 86 h 264"/>
                <a:gd name="T50" fmla="*/ 212 w 265"/>
                <a:gd name="T51" fmla="*/ 99 h 264"/>
                <a:gd name="T52" fmla="*/ 203 w 265"/>
                <a:gd name="T53" fmla="*/ 82 h 264"/>
                <a:gd name="T54" fmla="*/ 171 w 265"/>
                <a:gd name="T55" fmla="*/ 73 h 264"/>
                <a:gd name="T56" fmla="*/ 167 w 265"/>
                <a:gd name="T57" fmla="*/ 72 h 264"/>
                <a:gd name="T58" fmla="*/ 254 w 265"/>
                <a:gd name="T59" fmla="*/ 94 h 264"/>
                <a:gd name="T60" fmla="*/ 130 w 265"/>
                <a:gd name="T61" fmla="*/ 216 h 264"/>
                <a:gd name="T62" fmla="*/ 130 w 265"/>
                <a:gd name="T63" fmla="*/ 173 h 264"/>
                <a:gd name="T64" fmla="*/ 98 w 265"/>
                <a:gd name="T65" fmla="*/ 65 h 264"/>
                <a:gd name="T66" fmla="*/ 173 w 265"/>
                <a:gd name="T67" fmla="*/ 35 h 264"/>
                <a:gd name="T68" fmla="*/ 135 w 265"/>
                <a:gd name="T69" fmla="*/ 43 h 264"/>
                <a:gd name="T70" fmla="*/ 153 w 265"/>
                <a:gd name="T71" fmla="*/ 78 h 264"/>
                <a:gd name="T72" fmla="*/ 154 w 265"/>
                <a:gd name="T73" fmla="*/ 59 h 264"/>
                <a:gd name="T74" fmla="*/ 159 w 265"/>
                <a:gd name="T75" fmla="*/ 70 h 264"/>
                <a:gd name="T76" fmla="*/ 70 w 265"/>
                <a:gd name="T77" fmla="*/ 130 h 264"/>
                <a:gd name="T78" fmla="*/ 165 w 265"/>
                <a:gd name="T79" fmla="*/ 48 h 264"/>
                <a:gd name="T80" fmla="*/ 154 w 265"/>
                <a:gd name="T81" fmla="*/ 54 h 264"/>
                <a:gd name="T82" fmla="*/ 176 w 265"/>
                <a:gd name="T83" fmla="*/ 48 h 264"/>
                <a:gd name="T84" fmla="*/ 127 w 265"/>
                <a:gd name="T85" fmla="*/ 35 h 264"/>
                <a:gd name="T86" fmla="*/ 56 w 265"/>
                <a:gd name="T87" fmla="*/ 102 h 264"/>
                <a:gd name="T88" fmla="*/ 39 w 265"/>
                <a:gd name="T89" fmla="*/ 99 h 264"/>
                <a:gd name="T90" fmla="*/ 62 w 265"/>
                <a:gd name="T91" fmla="*/ 134 h 264"/>
                <a:gd name="T92" fmla="*/ 185 w 265"/>
                <a:gd name="T93" fmla="*/ 173 h 264"/>
                <a:gd name="T94" fmla="*/ 187 w 265"/>
                <a:gd name="T95" fmla="*/ 81 h 264"/>
                <a:gd name="T96" fmla="*/ 172 w 265"/>
                <a:gd name="T97" fmla="*/ 77 h 264"/>
                <a:gd name="T98" fmla="*/ 193 w 265"/>
                <a:gd name="T99" fmla="*/ 76 h 264"/>
                <a:gd name="T100" fmla="*/ 216 w 265"/>
                <a:gd name="T101" fmla="*/ 90 h 264"/>
                <a:gd name="T102" fmla="*/ 198 w 265"/>
                <a:gd name="T103" fmla="*/ 95 h 264"/>
                <a:gd name="T104" fmla="*/ 88 w 265"/>
                <a:gd name="T105" fmla="*/ 221 h 264"/>
                <a:gd name="T106" fmla="*/ 185 w 265"/>
                <a:gd name="T107" fmla="*/ 178 h 264"/>
                <a:gd name="T108" fmla="*/ 232 w 265"/>
                <a:gd name="T109" fmla="*/ 195 h 264"/>
                <a:gd name="T110" fmla="*/ 231 w 265"/>
                <a:gd name="T111" fmla="*/ 173 h 264"/>
                <a:gd name="T112" fmla="*/ 42 w 265"/>
                <a:gd name="T113" fmla="*/ 221 h 264"/>
                <a:gd name="T114" fmla="*/ 42 w 265"/>
                <a:gd name="T115" fmla="*/ 22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 h="264">
                  <a:moveTo>
                    <a:pt x="257" y="176"/>
                  </a:moveTo>
                  <a:cubicBezTo>
                    <a:pt x="262" y="162"/>
                    <a:pt x="265" y="147"/>
                    <a:pt x="265" y="132"/>
                  </a:cubicBezTo>
                  <a:cubicBezTo>
                    <a:pt x="265" y="124"/>
                    <a:pt x="264" y="115"/>
                    <a:pt x="262" y="107"/>
                  </a:cubicBezTo>
                  <a:cubicBezTo>
                    <a:pt x="262" y="107"/>
                    <a:pt x="262" y="107"/>
                    <a:pt x="262" y="107"/>
                  </a:cubicBezTo>
                  <a:cubicBezTo>
                    <a:pt x="262" y="107"/>
                    <a:pt x="262" y="107"/>
                    <a:pt x="262" y="107"/>
                  </a:cubicBezTo>
                  <a:cubicBezTo>
                    <a:pt x="262" y="105"/>
                    <a:pt x="261" y="103"/>
                    <a:pt x="261" y="102"/>
                  </a:cubicBezTo>
                  <a:cubicBezTo>
                    <a:pt x="261" y="101"/>
                    <a:pt x="261" y="101"/>
                    <a:pt x="261" y="100"/>
                  </a:cubicBezTo>
                  <a:cubicBezTo>
                    <a:pt x="260" y="99"/>
                    <a:pt x="260" y="97"/>
                    <a:pt x="260" y="96"/>
                  </a:cubicBezTo>
                  <a:cubicBezTo>
                    <a:pt x="259" y="95"/>
                    <a:pt x="259" y="94"/>
                    <a:pt x="259" y="94"/>
                  </a:cubicBezTo>
                  <a:cubicBezTo>
                    <a:pt x="259" y="93"/>
                    <a:pt x="258" y="92"/>
                    <a:pt x="258" y="91"/>
                  </a:cubicBezTo>
                  <a:cubicBezTo>
                    <a:pt x="258" y="90"/>
                    <a:pt x="257" y="88"/>
                    <a:pt x="257" y="87"/>
                  </a:cubicBezTo>
                  <a:cubicBezTo>
                    <a:pt x="257" y="87"/>
                    <a:pt x="257" y="86"/>
                    <a:pt x="256" y="86"/>
                  </a:cubicBezTo>
                  <a:cubicBezTo>
                    <a:pt x="248" y="62"/>
                    <a:pt x="232" y="41"/>
                    <a:pt x="211" y="26"/>
                  </a:cubicBezTo>
                  <a:cubicBezTo>
                    <a:pt x="211" y="26"/>
                    <a:pt x="210" y="25"/>
                    <a:pt x="210" y="25"/>
                  </a:cubicBezTo>
                  <a:cubicBezTo>
                    <a:pt x="193" y="13"/>
                    <a:pt x="173" y="4"/>
                    <a:pt x="151" y="1"/>
                  </a:cubicBezTo>
                  <a:cubicBezTo>
                    <a:pt x="151" y="1"/>
                    <a:pt x="151" y="1"/>
                    <a:pt x="151" y="1"/>
                  </a:cubicBezTo>
                  <a:cubicBezTo>
                    <a:pt x="150" y="1"/>
                    <a:pt x="150" y="1"/>
                    <a:pt x="150" y="1"/>
                  </a:cubicBezTo>
                  <a:cubicBezTo>
                    <a:pt x="148" y="1"/>
                    <a:pt x="145" y="1"/>
                    <a:pt x="142" y="0"/>
                  </a:cubicBezTo>
                  <a:cubicBezTo>
                    <a:pt x="142" y="0"/>
                    <a:pt x="141" y="0"/>
                    <a:pt x="141" y="0"/>
                  </a:cubicBezTo>
                  <a:cubicBezTo>
                    <a:pt x="140" y="0"/>
                    <a:pt x="139" y="0"/>
                    <a:pt x="138" y="0"/>
                  </a:cubicBezTo>
                  <a:cubicBezTo>
                    <a:pt x="137" y="0"/>
                    <a:pt x="137" y="0"/>
                    <a:pt x="137" y="0"/>
                  </a:cubicBezTo>
                  <a:cubicBezTo>
                    <a:pt x="135" y="0"/>
                    <a:pt x="134" y="0"/>
                    <a:pt x="133" y="0"/>
                  </a:cubicBezTo>
                  <a:cubicBezTo>
                    <a:pt x="132" y="0"/>
                    <a:pt x="130" y="0"/>
                    <a:pt x="129" y="0"/>
                  </a:cubicBezTo>
                  <a:cubicBezTo>
                    <a:pt x="129" y="0"/>
                    <a:pt x="128" y="0"/>
                    <a:pt x="127" y="0"/>
                  </a:cubicBezTo>
                  <a:cubicBezTo>
                    <a:pt x="127" y="0"/>
                    <a:pt x="126" y="0"/>
                    <a:pt x="126" y="0"/>
                  </a:cubicBezTo>
                  <a:cubicBezTo>
                    <a:pt x="125" y="0"/>
                    <a:pt x="124" y="0"/>
                    <a:pt x="123" y="0"/>
                  </a:cubicBezTo>
                  <a:cubicBezTo>
                    <a:pt x="123" y="0"/>
                    <a:pt x="123" y="0"/>
                    <a:pt x="122" y="1"/>
                  </a:cubicBezTo>
                  <a:cubicBezTo>
                    <a:pt x="121" y="1"/>
                    <a:pt x="120" y="1"/>
                    <a:pt x="119" y="1"/>
                  </a:cubicBezTo>
                  <a:cubicBezTo>
                    <a:pt x="119" y="1"/>
                    <a:pt x="119" y="1"/>
                    <a:pt x="119" y="1"/>
                  </a:cubicBezTo>
                  <a:cubicBezTo>
                    <a:pt x="104" y="2"/>
                    <a:pt x="89" y="7"/>
                    <a:pt x="75" y="14"/>
                  </a:cubicBezTo>
                  <a:cubicBezTo>
                    <a:pt x="75" y="14"/>
                    <a:pt x="74" y="14"/>
                    <a:pt x="74" y="14"/>
                  </a:cubicBezTo>
                  <a:cubicBezTo>
                    <a:pt x="69" y="16"/>
                    <a:pt x="64" y="19"/>
                    <a:pt x="59" y="23"/>
                  </a:cubicBezTo>
                  <a:cubicBezTo>
                    <a:pt x="59" y="23"/>
                    <a:pt x="59" y="23"/>
                    <a:pt x="58" y="23"/>
                  </a:cubicBezTo>
                  <a:cubicBezTo>
                    <a:pt x="37" y="38"/>
                    <a:pt x="20" y="59"/>
                    <a:pt x="10" y="84"/>
                  </a:cubicBezTo>
                  <a:cubicBezTo>
                    <a:pt x="10" y="84"/>
                    <a:pt x="10" y="84"/>
                    <a:pt x="10" y="84"/>
                  </a:cubicBezTo>
                  <a:cubicBezTo>
                    <a:pt x="9" y="86"/>
                    <a:pt x="9" y="87"/>
                    <a:pt x="8" y="89"/>
                  </a:cubicBezTo>
                  <a:cubicBezTo>
                    <a:pt x="8" y="90"/>
                    <a:pt x="8" y="90"/>
                    <a:pt x="7" y="91"/>
                  </a:cubicBezTo>
                  <a:cubicBezTo>
                    <a:pt x="7" y="92"/>
                    <a:pt x="7" y="93"/>
                    <a:pt x="6" y="94"/>
                  </a:cubicBezTo>
                  <a:cubicBezTo>
                    <a:pt x="6" y="95"/>
                    <a:pt x="6" y="96"/>
                    <a:pt x="5" y="97"/>
                  </a:cubicBezTo>
                  <a:cubicBezTo>
                    <a:pt x="5" y="98"/>
                    <a:pt x="5" y="98"/>
                    <a:pt x="5" y="99"/>
                  </a:cubicBezTo>
                  <a:cubicBezTo>
                    <a:pt x="5" y="99"/>
                    <a:pt x="5" y="99"/>
                    <a:pt x="5" y="99"/>
                  </a:cubicBezTo>
                  <a:cubicBezTo>
                    <a:pt x="2" y="109"/>
                    <a:pt x="1" y="120"/>
                    <a:pt x="1" y="131"/>
                  </a:cubicBezTo>
                  <a:cubicBezTo>
                    <a:pt x="1" y="131"/>
                    <a:pt x="0" y="131"/>
                    <a:pt x="0" y="132"/>
                  </a:cubicBezTo>
                  <a:cubicBezTo>
                    <a:pt x="0" y="132"/>
                    <a:pt x="1" y="133"/>
                    <a:pt x="1" y="133"/>
                  </a:cubicBezTo>
                  <a:cubicBezTo>
                    <a:pt x="1" y="148"/>
                    <a:pt x="4" y="162"/>
                    <a:pt x="8" y="175"/>
                  </a:cubicBezTo>
                  <a:cubicBezTo>
                    <a:pt x="8" y="175"/>
                    <a:pt x="8" y="175"/>
                    <a:pt x="8" y="175"/>
                  </a:cubicBezTo>
                  <a:cubicBezTo>
                    <a:pt x="8" y="176"/>
                    <a:pt x="8" y="176"/>
                    <a:pt x="9" y="177"/>
                  </a:cubicBezTo>
                  <a:cubicBezTo>
                    <a:pt x="14" y="192"/>
                    <a:pt x="23" y="206"/>
                    <a:pt x="33" y="218"/>
                  </a:cubicBezTo>
                  <a:cubicBezTo>
                    <a:pt x="33" y="218"/>
                    <a:pt x="33" y="218"/>
                    <a:pt x="33" y="218"/>
                  </a:cubicBezTo>
                  <a:cubicBezTo>
                    <a:pt x="33" y="220"/>
                    <a:pt x="34" y="221"/>
                    <a:pt x="35" y="221"/>
                  </a:cubicBezTo>
                  <a:cubicBezTo>
                    <a:pt x="59" y="247"/>
                    <a:pt x="94" y="264"/>
                    <a:pt x="133" y="264"/>
                  </a:cubicBezTo>
                  <a:cubicBezTo>
                    <a:pt x="190" y="264"/>
                    <a:pt x="239" y="227"/>
                    <a:pt x="257" y="176"/>
                  </a:cubicBezTo>
                  <a:cubicBezTo>
                    <a:pt x="257" y="176"/>
                    <a:pt x="257" y="176"/>
                    <a:pt x="257" y="176"/>
                  </a:cubicBezTo>
                  <a:close/>
                  <a:moveTo>
                    <a:pt x="228" y="216"/>
                  </a:moveTo>
                  <a:cubicBezTo>
                    <a:pt x="185" y="216"/>
                    <a:pt x="185" y="216"/>
                    <a:pt x="185" y="216"/>
                  </a:cubicBezTo>
                  <a:cubicBezTo>
                    <a:pt x="185" y="214"/>
                    <a:pt x="186" y="212"/>
                    <a:pt x="187" y="211"/>
                  </a:cubicBezTo>
                  <a:cubicBezTo>
                    <a:pt x="187" y="211"/>
                    <a:pt x="188" y="212"/>
                    <a:pt x="188" y="213"/>
                  </a:cubicBezTo>
                  <a:cubicBezTo>
                    <a:pt x="190" y="215"/>
                    <a:pt x="193" y="216"/>
                    <a:pt x="196" y="216"/>
                  </a:cubicBezTo>
                  <a:cubicBezTo>
                    <a:pt x="196" y="216"/>
                    <a:pt x="196" y="216"/>
                    <a:pt x="196" y="216"/>
                  </a:cubicBezTo>
                  <a:cubicBezTo>
                    <a:pt x="198" y="216"/>
                    <a:pt x="200" y="215"/>
                    <a:pt x="203" y="215"/>
                  </a:cubicBezTo>
                  <a:cubicBezTo>
                    <a:pt x="221" y="210"/>
                    <a:pt x="227" y="193"/>
                    <a:pt x="230" y="178"/>
                  </a:cubicBezTo>
                  <a:cubicBezTo>
                    <a:pt x="232" y="178"/>
                    <a:pt x="232" y="178"/>
                    <a:pt x="232" y="178"/>
                  </a:cubicBezTo>
                  <a:cubicBezTo>
                    <a:pt x="230" y="182"/>
                    <a:pt x="228" y="188"/>
                    <a:pt x="228" y="188"/>
                  </a:cubicBezTo>
                  <a:cubicBezTo>
                    <a:pt x="227" y="194"/>
                    <a:pt x="227" y="198"/>
                    <a:pt x="230" y="199"/>
                  </a:cubicBezTo>
                  <a:cubicBezTo>
                    <a:pt x="231" y="200"/>
                    <a:pt x="231" y="200"/>
                    <a:pt x="232" y="200"/>
                  </a:cubicBezTo>
                  <a:cubicBezTo>
                    <a:pt x="232" y="200"/>
                    <a:pt x="232" y="200"/>
                    <a:pt x="232" y="200"/>
                  </a:cubicBezTo>
                  <a:cubicBezTo>
                    <a:pt x="238" y="200"/>
                    <a:pt x="241" y="187"/>
                    <a:pt x="242" y="181"/>
                  </a:cubicBezTo>
                  <a:cubicBezTo>
                    <a:pt x="242" y="180"/>
                    <a:pt x="242" y="179"/>
                    <a:pt x="242" y="178"/>
                  </a:cubicBezTo>
                  <a:cubicBezTo>
                    <a:pt x="252" y="178"/>
                    <a:pt x="252" y="178"/>
                    <a:pt x="252" y="178"/>
                  </a:cubicBezTo>
                  <a:cubicBezTo>
                    <a:pt x="246" y="192"/>
                    <a:pt x="238" y="205"/>
                    <a:pt x="228" y="216"/>
                  </a:cubicBezTo>
                  <a:close/>
                  <a:moveTo>
                    <a:pt x="82" y="237"/>
                  </a:moveTo>
                  <a:cubicBezTo>
                    <a:pt x="83" y="239"/>
                    <a:pt x="83" y="240"/>
                    <a:pt x="83" y="240"/>
                  </a:cubicBezTo>
                  <a:cubicBezTo>
                    <a:pt x="83" y="240"/>
                    <a:pt x="83" y="240"/>
                    <a:pt x="82" y="240"/>
                  </a:cubicBezTo>
                  <a:cubicBezTo>
                    <a:pt x="81" y="240"/>
                    <a:pt x="79" y="240"/>
                    <a:pt x="78" y="238"/>
                  </a:cubicBezTo>
                  <a:cubicBezTo>
                    <a:pt x="75" y="235"/>
                    <a:pt x="74" y="228"/>
                    <a:pt x="74" y="221"/>
                  </a:cubicBezTo>
                  <a:cubicBezTo>
                    <a:pt x="82" y="221"/>
                    <a:pt x="82" y="221"/>
                    <a:pt x="82" y="221"/>
                  </a:cubicBezTo>
                  <a:cubicBezTo>
                    <a:pt x="79" y="226"/>
                    <a:pt x="78" y="231"/>
                    <a:pt x="82" y="237"/>
                  </a:cubicBezTo>
                  <a:close/>
                  <a:moveTo>
                    <a:pt x="14" y="178"/>
                  </a:moveTo>
                  <a:cubicBezTo>
                    <a:pt x="53" y="178"/>
                    <a:pt x="53" y="178"/>
                    <a:pt x="53" y="178"/>
                  </a:cubicBezTo>
                  <a:cubicBezTo>
                    <a:pt x="56" y="181"/>
                    <a:pt x="59" y="184"/>
                    <a:pt x="62" y="186"/>
                  </a:cubicBezTo>
                  <a:cubicBezTo>
                    <a:pt x="64" y="188"/>
                    <a:pt x="66" y="190"/>
                    <a:pt x="67" y="191"/>
                  </a:cubicBezTo>
                  <a:cubicBezTo>
                    <a:pt x="69" y="194"/>
                    <a:pt x="69" y="203"/>
                    <a:pt x="69" y="211"/>
                  </a:cubicBezTo>
                  <a:cubicBezTo>
                    <a:pt x="69" y="213"/>
                    <a:pt x="69" y="214"/>
                    <a:pt x="69" y="216"/>
                  </a:cubicBezTo>
                  <a:cubicBezTo>
                    <a:pt x="37" y="216"/>
                    <a:pt x="37" y="216"/>
                    <a:pt x="37" y="216"/>
                  </a:cubicBezTo>
                  <a:cubicBezTo>
                    <a:pt x="27" y="205"/>
                    <a:pt x="19" y="192"/>
                    <a:pt x="14" y="178"/>
                  </a:cubicBezTo>
                  <a:close/>
                  <a:moveTo>
                    <a:pt x="8" y="106"/>
                  </a:moveTo>
                  <a:cubicBezTo>
                    <a:pt x="10" y="111"/>
                    <a:pt x="11" y="114"/>
                    <a:pt x="12" y="117"/>
                  </a:cubicBezTo>
                  <a:cubicBezTo>
                    <a:pt x="13" y="122"/>
                    <a:pt x="19" y="126"/>
                    <a:pt x="25" y="130"/>
                  </a:cubicBezTo>
                  <a:cubicBezTo>
                    <a:pt x="6" y="130"/>
                    <a:pt x="6" y="130"/>
                    <a:pt x="6" y="130"/>
                  </a:cubicBezTo>
                  <a:cubicBezTo>
                    <a:pt x="6" y="122"/>
                    <a:pt x="7" y="114"/>
                    <a:pt x="8" y="106"/>
                  </a:cubicBezTo>
                  <a:close/>
                  <a:moveTo>
                    <a:pt x="33" y="134"/>
                  </a:moveTo>
                  <a:cubicBezTo>
                    <a:pt x="37" y="137"/>
                    <a:pt x="40" y="140"/>
                    <a:pt x="40" y="142"/>
                  </a:cubicBezTo>
                  <a:cubicBezTo>
                    <a:pt x="40" y="148"/>
                    <a:pt x="46" y="148"/>
                    <a:pt x="48" y="148"/>
                  </a:cubicBezTo>
                  <a:cubicBezTo>
                    <a:pt x="49" y="148"/>
                    <a:pt x="50" y="148"/>
                    <a:pt x="51" y="148"/>
                  </a:cubicBezTo>
                  <a:cubicBezTo>
                    <a:pt x="51" y="148"/>
                    <a:pt x="51" y="149"/>
                    <a:pt x="50" y="150"/>
                  </a:cubicBezTo>
                  <a:cubicBezTo>
                    <a:pt x="47" y="160"/>
                    <a:pt x="48" y="167"/>
                    <a:pt x="50" y="173"/>
                  </a:cubicBezTo>
                  <a:cubicBezTo>
                    <a:pt x="12" y="173"/>
                    <a:pt x="12" y="173"/>
                    <a:pt x="12" y="173"/>
                  </a:cubicBezTo>
                  <a:cubicBezTo>
                    <a:pt x="8" y="161"/>
                    <a:pt x="6" y="148"/>
                    <a:pt x="6" y="134"/>
                  </a:cubicBezTo>
                  <a:lnTo>
                    <a:pt x="33" y="134"/>
                  </a:lnTo>
                  <a:close/>
                  <a:moveTo>
                    <a:pt x="74" y="211"/>
                  </a:moveTo>
                  <a:cubicBezTo>
                    <a:pt x="74" y="201"/>
                    <a:pt x="74" y="192"/>
                    <a:pt x="70" y="188"/>
                  </a:cubicBezTo>
                  <a:cubicBezTo>
                    <a:pt x="69" y="186"/>
                    <a:pt x="67" y="185"/>
                    <a:pt x="65" y="183"/>
                  </a:cubicBezTo>
                  <a:cubicBezTo>
                    <a:pt x="57" y="176"/>
                    <a:pt x="49" y="169"/>
                    <a:pt x="55" y="151"/>
                  </a:cubicBezTo>
                  <a:cubicBezTo>
                    <a:pt x="55" y="150"/>
                    <a:pt x="56" y="147"/>
                    <a:pt x="54" y="145"/>
                  </a:cubicBezTo>
                  <a:cubicBezTo>
                    <a:pt x="53" y="143"/>
                    <a:pt x="50" y="143"/>
                    <a:pt x="48" y="143"/>
                  </a:cubicBezTo>
                  <a:cubicBezTo>
                    <a:pt x="45" y="143"/>
                    <a:pt x="45" y="143"/>
                    <a:pt x="45" y="142"/>
                  </a:cubicBezTo>
                  <a:cubicBezTo>
                    <a:pt x="45" y="137"/>
                    <a:pt x="40" y="134"/>
                    <a:pt x="35" y="130"/>
                  </a:cubicBezTo>
                  <a:cubicBezTo>
                    <a:pt x="35" y="130"/>
                    <a:pt x="35" y="130"/>
                    <a:pt x="35" y="130"/>
                  </a:cubicBezTo>
                  <a:cubicBezTo>
                    <a:pt x="33" y="129"/>
                    <a:pt x="32" y="128"/>
                    <a:pt x="30" y="127"/>
                  </a:cubicBezTo>
                  <a:cubicBezTo>
                    <a:pt x="24" y="124"/>
                    <a:pt x="17" y="119"/>
                    <a:pt x="17" y="116"/>
                  </a:cubicBezTo>
                  <a:cubicBezTo>
                    <a:pt x="16" y="112"/>
                    <a:pt x="14" y="106"/>
                    <a:pt x="10" y="99"/>
                  </a:cubicBezTo>
                  <a:cubicBezTo>
                    <a:pt x="10" y="99"/>
                    <a:pt x="10" y="98"/>
                    <a:pt x="10" y="98"/>
                  </a:cubicBezTo>
                  <a:cubicBezTo>
                    <a:pt x="10" y="97"/>
                    <a:pt x="11" y="96"/>
                    <a:pt x="11" y="95"/>
                  </a:cubicBezTo>
                  <a:cubicBezTo>
                    <a:pt x="11" y="94"/>
                    <a:pt x="12" y="93"/>
                    <a:pt x="12" y="92"/>
                  </a:cubicBezTo>
                  <a:cubicBezTo>
                    <a:pt x="12" y="91"/>
                    <a:pt x="12" y="91"/>
                    <a:pt x="13" y="90"/>
                  </a:cubicBezTo>
                  <a:cubicBezTo>
                    <a:pt x="13" y="89"/>
                    <a:pt x="14" y="87"/>
                    <a:pt x="14" y="86"/>
                  </a:cubicBezTo>
                  <a:cubicBezTo>
                    <a:pt x="14" y="86"/>
                    <a:pt x="14" y="85"/>
                    <a:pt x="14" y="85"/>
                  </a:cubicBezTo>
                  <a:cubicBezTo>
                    <a:pt x="24" y="62"/>
                    <a:pt x="40" y="42"/>
                    <a:pt x="60" y="28"/>
                  </a:cubicBezTo>
                  <a:cubicBezTo>
                    <a:pt x="70" y="36"/>
                    <a:pt x="77" y="42"/>
                    <a:pt x="82" y="48"/>
                  </a:cubicBezTo>
                  <a:cubicBezTo>
                    <a:pt x="82" y="48"/>
                    <a:pt x="82" y="48"/>
                    <a:pt x="83" y="48"/>
                  </a:cubicBezTo>
                  <a:cubicBezTo>
                    <a:pt x="91" y="56"/>
                    <a:pt x="94" y="61"/>
                    <a:pt x="93" y="64"/>
                  </a:cubicBezTo>
                  <a:cubicBezTo>
                    <a:pt x="93" y="64"/>
                    <a:pt x="92" y="65"/>
                    <a:pt x="91" y="65"/>
                  </a:cubicBezTo>
                  <a:cubicBezTo>
                    <a:pt x="71" y="69"/>
                    <a:pt x="58" y="77"/>
                    <a:pt x="53" y="88"/>
                  </a:cubicBezTo>
                  <a:cubicBezTo>
                    <a:pt x="50" y="93"/>
                    <a:pt x="51" y="99"/>
                    <a:pt x="52" y="103"/>
                  </a:cubicBezTo>
                  <a:cubicBezTo>
                    <a:pt x="52" y="104"/>
                    <a:pt x="52" y="106"/>
                    <a:pt x="52" y="106"/>
                  </a:cubicBezTo>
                  <a:cubicBezTo>
                    <a:pt x="51" y="106"/>
                    <a:pt x="51" y="106"/>
                    <a:pt x="50" y="104"/>
                  </a:cubicBezTo>
                  <a:cubicBezTo>
                    <a:pt x="50" y="100"/>
                    <a:pt x="48" y="94"/>
                    <a:pt x="39" y="94"/>
                  </a:cubicBezTo>
                  <a:cubicBezTo>
                    <a:pt x="28" y="94"/>
                    <a:pt x="24" y="103"/>
                    <a:pt x="24" y="112"/>
                  </a:cubicBezTo>
                  <a:cubicBezTo>
                    <a:pt x="24" y="115"/>
                    <a:pt x="25" y="118"/>
                    <a:pt x="28" y="120"/>
                  </a:cubicBezTo>
                  <a:cubicBezTo>
                    <a:pt x="31" y="123"/>
                    <a:pt x="35" y="125"/>
                    <a:pt x="39" y="125"/>
                  </a:cubicBezTo>
                  <a:cubicBezTo>
                    <a:pt x="42" y="125"/>
                    <a:pt x="43" y="128"/>
                    <a:pt x="44" y="133"/>
                  </a:cubicBezTo>
                  <a:cubicBezTo>
                    <a:pt x="45" y="137"/>
                    <a:pt x="46" y="141"/>
                    <a:pt x="50" y="141"/>
                  </a:cubicBezTo>
                  <a:cubicBezTo>
                    <a:pt x="52" y="141"/>
                    <a:pt x="54" y="141"/>
                    <a:pt x="56" y="140"/>
                  </a:cubicBezTo>
                  <a:cubicBezTo>
                    <a:pt x="60" y="139"/>
                    <a:pt x="64" y="138"/>
                    <a:pt x="69" y="138"/>
                  </a:cubicBezTo>
                  <a:cubicBezTo>
                    <a:pt x="73" y="138"/>
                    <a:pt x="77" y="139"/>
                    <a:pt x="80" y="141"/>
                  </a:cubicBezTo>
                  <a:cubicBezTo>
                    <a:pt x="97" y="148"/>
                    <a:pt x="124" y="165"/>
                    <a:pt x="117" y="180"/>
                  </a:cubicBezTo>
                  <a:cubicBezTo>
                    <a:pt x="114" y="186"/>
                    <a:pt x="107" y="194"/>
                    <a:pt x="100" y="201"/>
                  </a:cubicBezTo>
                  <a:cubicBezTo>
                    <a:pt x="94" y="206"/>
                    <a:pt x="89" y="211"/>
                    <a:pt x="85" y="216"/>
                  </a:cubicBezTo>
                  <a:cubicBezTo>
                    <a:pt x="74" y="216"/>
                    <a:pt x="74" y="216"/>
                    <a:pt x="74" y="216"/>
                  </a:cubicBezTo>
                  <a:cubicBezTo>
                    <a:pt x="74" y="214"/>
                    <a:pt x="74" y="213"/>
                    <a:pt x="74" y="211"/>
                  </a:cubicBezTo>
                  <a:close/>
                  <a:moveTo>
                    <a:pt x="76" y="18"/>
                  </a:moveTo>
                  <a:cubicBezTo>
                    <a:pt x="87" y="23"/>
                    <a:pt x="88" y="25"/>
                    <a:pt x="88" y="25"/>
                  </a:cubicBezTo>
                  <a:cubicBezTo>
                    <a:pt x="88" y="27"/>
                    <a:pt x="88" y="29"/>
                    <a:pt x="89" y="31"/>
                  </a:cubicBezTo>
                  <a:cubicBezTo>
                    <a:pt x="87" y="35"/>
                    <a:pt x="85" y="38"/>
                    <a:pt x="83" y="42"/>
                  </a:cubicBezTo>
                  <a:cubicBezTo>
                    <a:pt x="78" y="37"/>
                    <a:pt x="72" y="31"/>
                    <a:pt x="64" y="25"/>
                  </a:cubicBezTo>
                  <a:cubicBezTo>
                    <a:pt x="68" y="23"/>
                    <a:pt x="72" y="20"/>
                    <a:pt x="76" y="18"/>
                  </a:cubicBezTo>
                  <a:close/>
                  <a:moveTo>
                    <a:pt x="133" y="5"/>
                  </a:moveTo>
                  <a:cubicBezTo>
                    <a:pt x="134" y="5"/>
                    <a:pt x="135" y="5"/>
                    <a:pt x="136" y="5"/>
                  </a:cubicBezTo>
                  <a:cubicBezTo>
                    <a:pt x="137" y="5"/>
                    <a:pt x="137" y="5"/>
                    <a:pt x="137" y="5"/>
                  </a:cubicBezTo>
                  <a:cubicBezTo>
                    <a:pt x="138" y="5"/>
                    <a:pt x="139" y="5"/>
                    <a:pt x="140" y="5"/>
                  </a:cubicBezTo>
                  <a:cubicBezTo>
                    <a:pt x="140" y="5"/>
                    <a:pt x="141" y="5"/>
                    <a:pt x="141" y="5"/>
                  </a:cubicBezTo>
                  <a:cubicBezTo>
                    <a:pt x="142" y="5"/>
                    <a:pt x="143" y="5"/>
                    <a:pt x="144" y="5"/>
                  </a:cubicBezTo>
                  <a:cubicBezTo>
                    <a:pt x="144" y="5"/>
                    <a:pt x="144" y="5"/>
                    <a:pt x="145" y="5"/>
                  </a:cubicBezTo>
                  <a:cubicBezTo>
                    <a:pt x="146" y="5"/>
                    <a:pt x="147" y="6"/>
                    <a:pt x="148" y="6"/>
                  </a:cubicBezTo>
                  <a:cubicBezTo>
                    <a:pt x="148" y="6"/>
                    <a:pt x="148" y="6"/>
                    <a:pt x="148" y="6"/>
                  </a:cubicBezTo>
                  <a:cubicBezTo>
                    <a:pt x="148" y="6"/>
                    <a:pt x="148" y="7"/>
                    <a:pt x="148" y="7"/>
                  </a:cubicBezTo>
                  <a:cubicBezTo>
                    <a:pt x="148" y="7"/>
                    <a:pt x="148" y="7"/>
                    <a:pt x="148" y="7"/>
                  </a:cubicBezTo>
                  <a:cubicBezTo>
                    <a:pt x="148" y="8"/>
                    <a:pt x="148" y="9"/>
                    <a:pt x="147" y="9"/>
                  </a:cubicBezTo>
                  <a:cubicBezTo>
                    <a:pt x="144" y="10"/>
                    <a:pt x="138" y="13"/>
                    <a:pt x="138" y="24"/>
                  </a:cubicBezTo>
                  <a:cubicBezTo>
                    <a:pt x="137" y="28"/>
                    <a:pt x="133" y="29"/>
                    <a:pt x="126" y="30"/>
                  </a:cubicBezTo>
                  <a:cubicBezTo>
                    <a:pt x="124" y="31"/>
                    <a:pt x="122" y="31"/>
                    <a:pt x="120" y="32"/>
                  </a:cubicBezTo>
                  <a:cubicBezTo>
                    <a:pt x="115" y="33"/>
                    <a:pt x="114" y="36"/>
                    <a:pt x="112" y="38"/>
                  </a:cubicBezTo>
                  <a:cubicBezTo>
                    <a:pt x="111" y="41"/>
                    <a:pt x="110" y="42"/>
                    <a:pt x="107" y="42"/>
                  </a:cubicBezTo>
                  <a:cubicBezTo>
                    <a:pt x="106" y="42"/>
                    <a:pt x="106" y="42"/>
                    <a:pt x="106" y="42"/>
                  </a:cubicBezTo>
                  <a:cubicBezTo>
                    <a:pt x="106" y="42"/>
                    <a:pt x="106" y="42"/>
                    <a:pt x="106" y="42"/>
                  </a:cubicBezTo>
                  <a:cubicBezTo>
                    <a:pt x="100" y="42"/>
                    <a:pt x="92" y="30"/>
                    <a:pt x="92" y="25"/>
                  </a:cubicBezTo>
                  <a:cubicBezTo>
                    <a:pt x="92" y="23"/>
                    <a:pt x="91" y="20"/>
                    <a:pt x="82" y="16"/>
                  </a:cubicBezTo>
                  <a:cubicBezTo>
                    <a:pt x="97" y="9"/>
                    <a:pt x="115" y="5"/>
                    <a:pt x="133" y="5"/>
                  </a:cubicBezTo>
                  <a:close/>
                  <a:moveTo>
                    <a:pt x="254" y="94"/>
                  </a:moveTo>
                  <a:cubicBezTo>
                    <a:pt x="254" y="94"/>
                    <a:pt x="255" y="95"/>
                    <a:pt x="255" y="96"/>
                  </a:cubicBezTo>
                  <a:cubicBezTo>
                    <a:pt x="255" y="98"/>
                    <a:pt x="256" y="99"/>
                    <a:pt x="256" y="100"/>
                  </a:cubicBezTo>
                  <a:cubicBezTo>
                    <a:pt x="256" y="101"/>
                    <a:pt x="256" y="101"/>
                    <a:pt x="256" y="101"/>
                  </a:cubicBezTo>
                  <a:cubicBezTo>
                    <a:pt x="257" y="103"/>
                    <a:pt x="257" y="105"/>
                    <a:pt x="257" y="106"/>
                  </a:cubicBezTo>
                  <a:cubicBezTo>
                    <a:pt x="257" y="106"/>
                    <a:pt x="257" y="106"/>
                    <a:pt x="257" y="106"/>
                  </a:cubicBezTo>
                  <a:cubicBezTo>
                    <a:pt x="237" y="118"/>
                    <a:pt x="230" y="151"/>
                    <a:pt x="228" y="161"/>
                  </a:cubicBezTo>
                  <a:cubicBezTo>
                    <a:pt x="228" y="163"/>
                    <a:pt x="227" y="164"/>
                    <a:pt x="227" y="166"/>
                  </a:cubicBezTo>
                  <a:cubicBezTo>
                    <a:pt x="227" y="168"/>
                    <a:pt x="226" y="171"/>
                    <a:pt x="226" y="175"/>
                  </a:cubicBezTo>
                  <a:cubicBezTo>
                    <a:pt x="226" y="175"/>
                    <a:pt x="226" y="175"/>
                    <a:pt x="226" y="175"/>
                  </a:cubicBezTo>
                  <a:cubicBezTo>
                    <a:pt x="223" y="189"/>
                    <a:pt x="218" y="206"/>
                    <a:pt x="202" y="210"/>
                  </a:cubicBezTo>
                  <a:cubicBezTo>
                    <a:pt x="200" y="211"/>
                    <a:pt x="198" y="211"/>
                    <a:pt x="196" y="211"/>
                  </a:cubicBezTo>
                  <a:cubicBezTo>
                    <a:pt x="196" y="211"/>
                    <a:pt x="196" y="211"/>
                    <a:pt x="196" y="211"/>
                  </a:cubicBezTo>
                  <a:cubicBezTo>
                    <a:pt x="194" y="211"/>
                    <a:pt x="193" y="211"/>
                    <a:pt x="192" y="210"/>
                  </a:cubicBezTo>
                  <a:cubicBezTo>
                    <a:pt x="189" y="207"/>
                    <a:pt x="190" y="201"/>
                    <a:pt x="190" y="196"/>
                  </a:cubicBezTo>
                  <a:cubicBezTo>
                    <a:pt x="190" y="194"/>
                    <a:pt x="190" y="192"/>
                    <a:pt x="190" y="190"/>
                  </a:cubicBezTo>
                  <a:cubicBezTo>
                    <a:pt x="190" y="188"/>
                    <a:pt x="190" y="187"/>
                    <a:pt x="190" y="185"/>
                  </a:cubicBezTo>
                  <a:cubicBezTo>
                    <a:pt x="190" y="172"/>
                    <a:pt x="190" y="154"/>
                    <a:pt x="183" y="146"/>
                  </a:cubicBezTo>
                  <a:cubicBezTo>
                    <a:pt x="181" y="144"/>
                    <a:pt x="178" y="143"/>
                    <a:pt x="175" y="143"/>
                  </a:cubicBezTo>
                  <a:cubicBezTo>
                    <a:pt x="173" y="143"/>
                    <a:pt x="171" y="143"/>
                    <a:pt x="168" y="144"/>
                  </a:cubicBezTo>
                  <a:cubicBezTo>
                    <a:pt x="166" y="144"/>
                    <a:pt x="164" y="145"/>
                    <a:pt x="162" y="145"/>
                  </a:cubicBezTo>
                  <a:cubicBezTo>
                    <a:pt x="160" y="145"/>
                    <a:pt x="157" y="144"/>
                    <a:pt x="153" y="140"/>
                  </a:cubicBezTo>
                  <a:cubicBezTo>
                    <a:pt x="146" y="132"/>
                    <a:pt x="143" y="123"/>
                    <a:pt x="144" y="115"/>
                  </a:cubicBezTo>
                  <a:cubicBezTo>
                    <a:pt x="146" y="102"/>
                    <a:pt x="158" y="93"/>
                    <a:pt x="158" y="93"/>
                  </a:cubicBezTo>
                  <a:cubicBezTo>
                    <a:pt x="159" y="93"/>
                    <a:pt x="160" y="92"/>
                    <a:pt x="159" y="91"/>
                  </a:cubicBezTo>
                  <a:cubicBezTo>
                    <a:pt x="159" y="91"/>
                    <a:pt x="159" y="90"/>
                    <a:pt x="159" y="89"/>
                  </a:cubicBezTo>
                  <a:cubicBezTo>
                    <a:pt x="159" y="89"/>
                    <a:pt x="159" y="89"/>
                    <a:pt x="159" y="89"/>
                  </a:cubicBezTo>
                  <a:cubicBezTo>
                    <a:pt x="160" y="89"/>
                    <a:pt x="165" y="89"/>
                    <a:pt x="169" y="89"/>
                  </a:cubicBezTo>
                  <a:cubicBezTo>
                    <a:pt x="169" y="89"/>
                    <a:pt x="169" y="89"/>
                    <a:pt x="169" y="89"/>
                  </a:cubicBezTo>
                  <a:cubicBezTo>
                    <a:pt x="172" y="89"/>
                    <a:pt x="174" y="89"/>
                    <a:pt x="175" y="88"/>
                  </a:cubicBezTo>
                  <a:cubicBezTo>
                    <a:pt x="177" y="87"/>
                    <a:pt x="181" y="86"/>
                    <a:pt x="184" y="86"/>
                  </a:cubicBezTo>
                  <a:cubicBezTo>
                    <a:pt x="184" y="86"/>
                    <a:pt x="185" y="86"/>
                    <a:pt x="185" y="86"/>
                  </a:cubicBezTo>
                  <a:cubicBezTo>
                    <a:pt x="185" y="86"/>
                    <a:pt x="185" y="87"/>
                    <a:pt x="185" y="88"/>
                  </a:cubicBezTo>
                  <a:cubicBezTo>
                    <a:pt x="184" y="90"/>
                    <a:pt x="183" y="96"/>
                    <a:pt x="191" y="98"/>
                  </a:cubicBezTo>
                  <a:cubicBezTo>
                    <a:pt x="193" y="99"/>
                    <a:pt x="194" y="99"/>
                    <a:pt x="195" y="99"/>
                  </a:cubicBezTo>
                  <a:cubicBezTo>
                    <a:pt x="195" y="99"/>
                    <a:pt x="195" y="99"/>
                    <a:pt x="195" y="99"/>
                  </a:cubicBezTo>
                  <a:cubicBezTo>
                    <a:pt x="196" y="99"/>
                    <a:pt x="197" y="99"/>
                    <a:pt x="198" y="99"/>
                  </a:cubicBezTo>
                  <a:cubicBezTo>
                    <a:pt x="201" y="99"/>
                    <a:pt x="203" y="99"/>
                    <a:pt x="204" y="99"/>
                  </a:cubicBezTo>
                  <a:cubicBezTo>
                    <a:pt x="206" y="98"/>
                    <a:pt x="207" y="98"/>
                    <a:pt x="208" y="98"/>
                  </a:cubicBezTo>
                  <a:cubicBezTo>
                    <a:pt x="209" y="98"/>
                    <a:pt x="211" y="99"/>
                    <a:pt x="212" y="99"/>
                  </a:cubicBezTo>
                  <a:cubicBezTo>
                    <a:pt x="215" y="100"/>
                    <a:pt x="217" y="101"/>
                    <a:pt x="220" y="101"/>
                  </a:cubicBezTo>
                  <a:cubicBezTo>
                    <a:pt x="222" y="101"/>
                    <a:pt x="223" y="100"/>
                    <a:pt x="224" y="99"/>
                  </a:cubicBezTo>
                  <a:cubicBezTo>
                    <a:pt x="225" y="98"/>
                    <a:pt x="226" y="96"/>
                    <a:pt x="226" y="94"/>
                  </a:cubicBezTo>
                  <a:cubicBezTo>
                    <a:pt x="225" y="87"/>
                    <a:pt x="220" y="86"/>
                    <a:pt x="216" y="85"/>
                  </a:cubicBezTo>
                  <a:cubicBezTo>
                    <a:pt x="215" y="85"/>
                    <a:pt x="213" y="85"/>
                    <a:pt x="212" y="84"/>
                  </a:cubicBezTo>
                  <a:cubicBezTo>
                    <a:pt x="211" y="83"/>
                    <a:pt x="210" y="82"/>
                    <a:pt x="209" y="82"/>
                  </a:cubicBezTo>
                  <a:cubicBezTo>
                    <a:pt x="207" y="82"/>
                    <a:pt x="206" y="84"/>
                    <a:pt x="205" y="85"/>
                  </a:cubicBezTo>
                  <a:cubicBezTo>
                    <a:pt x="204" y="84"/>
                    <a:pt x="204" y="83"/>
                    <a:pt x="203" y="82"/>
                  </a:cubicBezTo>
                  <a:cubicBezTo>
                    <a:pt x="198" y="74"/>
                    <a:pt x="194" y="68"/>
                    <a:pt x="190" y="68"/>
                  </a:cubicBezTo>
                  <a:cubicBezTo>
                    <a:pt x="190" y="68"/>
                    <a:pt x="189" y="68"/>
                    <a:pt x="189" y="68"/>
                  </a:cubicBezTo>
                  <a:cubicBezTo>
                    <a:pt x="188" y="68"/>
                    <a:pt x="187" y="68"/>
                    <a:pt x="186" y="69"/>
                  </a:cubicBezTo>
                  <a:cubicBezTo>
                    <a:pt x="186" y="70"/>
                    <a:pt x="186" y="71"/>
                    <a:pt x="186" y="73"/>
                  </a:cubicBezTo>
                  <a:cubicBezTo>
                    <a:pt x="185" y="72"/>
                    <a:pt x="184" y="72"/>
                    <a:pt x="183" y="72"/>
                  </a:cubicBezTo>
                  <a:cubicBezTo>
                    <a:pt x="181" y="71"/>
                    <a:pt x="179" y="71"/>
                    <a:pt x="178" y="71"/>
                  </a:cubicBezTo>
                  <a:cubicBezTo>
                    <a:pt x="176" y="71"/>
                    <a:pt x="174" y="72"/>
                    <a:pt x="172" y="72"/>
                  </a:cubicBezTo>
                  <a:cubicBezTo>
                    <a:pt x="171" y="73"/>
                    <a:pt x="171" y="73"/>
                    <a:pt x="171" y="73"/>
                  </a:cubicBezTo>
                  <a:cubicBezTo>
                    <a:pt x="167" y="74"/>
                    <a:pt x="168" y="77"/>
                    <a:pt x="168" y="78"/>
                  </a:cubicBezTo>
                  <a:cubicBezTo>
                    <a:pt x="168" y="79"/>
                    <a:pt x="168" y="79"/>
                    <a:pt x="168" y="80"/>
                  </a:cubicBezTo>
                  <a:cubicBezTo>
                    <a:pt x="167" y="81"/>
                    <a:pt x="165" y="81"/>
                    <a:pt x="164" y="82"/>
                  </a:cubicBezTo>
                  <a:cubicBezTo>
                    <a:pt x="162" y="82"/>
                    <a:pt x="159" y="83"/>
                    <a:pt x="158" y="84"/>
                  </a:cubicBezTo>
                  <a:cubicBezTo>
                    <a:pt x="158" y="83"/>
                    <a:pt x="157" y="82"/>
                    <a:pt x="157" y="81"/>
                  </a:cubicBezTo>
                  <a:cubicBezTo>
                    <a:pt x="157" y="81"/>
                    <a:pt x="157" y="80"/>
                    <a:pt x="158" y="78"/>
                  </a:cubicBezTo>
                  <a:cubicBezTo>
                    <a:pt x="159" y="77"/>
                    <a:pt x="161" y="76"/>
                    <a:pt x="162" y="76"/>
                  </a:cubicBezTo>
                  <a:cubicBezTo>
                    <a:pt x="164" y="76"/>
                    <a:pt x="166" y="74"/>
                    <a:pt x="167" y="72"/>
                  </a:cubicBezTo>
                  <a:cubicBezTo>
                    <a:pt x="167" y="70"/>
                    <a:pt x="165" y="67"/>
                    <a:pt x="162" y="66"/>
                  </a:cubicBezTo>
                  <a:cubicBezTo>
                    <a:pt x="165" y="64"/>
                    <a:pt x="171" y="61"/>
                    <a:pt x="176" y="61"/>
                  </a:cubicBezTo>
                  <a:cubicBezTo>
                    <a:pt x="179" y="60"/>
                    <a:pt x="181" y="59"/>
                    <a:pt x="182" y="56"/>
                  </a:cubicBezTo>
                  <a:cubicBezTo>
                    <a:pt x="184" y="52"/>
                    <a:pt x="181" y="45"/>
                    <a:pt x="177" y="39"/>
                  </a:cubicBezTo>
                  <a:cubicBezTo>
                    <a:pt x="176" y="38"/>
                    <a:pt x="176" y="38"/>
                    <a:pt x="176" y="38"/>
                  </a:cubicBezTo>
                  <a:cubicBezTo>
                    <a:pt x="177" y="36"/>
                    <a:pt x="183" y="33"/>
                    <a:pt x="209" y="30"/>
                  </a:cubicBezTo>
                  <a:cubicBezTo>
                    <a:pt x="229" y="45"/>
                    <a:pt x="245" y="66"/>
                    <a:pt x="253" y="91"/>
                  </a:cubicBezTo>
                  <a:cubicBezTo>
                    <a:pt x="253" y="92"/>
                    <a:pt x="254" y="93"/>
                    <a:pt x="254" y="94"/>
                  </a:cubicBezTo>
                  <a:close/>
                  <a:moveTo>
                    <a:pt x="260" y="130"/>
                  </a:moveTo>
                  <a:cubicBezTo>
                    <a:pt x="243" y="130"/>
                    <a:pt x="243" y="130"/>
                    <a:pt x="243" y="130"/>
                  </a:cubicBezTo>
                  <a:cubicBezTo>
                    <a:pt x="247" y="121"/>
                    <a:pt x="252" y="115"/>
                    <a:pt x="258" y="111"/>
                  </a:cubicBezTo>
                  <a:cubicBezTo>
                    <a:pt x="259" y="117"/>
                    <a:pt x="260" y="123"/>
                    <a:pt x="260" y="130"/>
                  </a:cubicBezTo>
                  <a:close/>
                  <a:moveTo>
                    <a:pt x="122" y="181"/>
                  </a:moveTo>
                  <a:cubicBezTo>
                    <a:pt x="122" y="180"/>
                    <a:pt x="123" y="179"/>
                    <a:pt x="123" y="178"/>
                  </a:cubicBezTo>
                  <a:cubicBezTo>
                    <a:pt x="130" y="178"/>
                    <a:pt x="130" y="178"/>
                    <a:pt x="130" y="178"/>
                  </a:cubicBezTo>
                  <a:cubicBezTo>
                    <a:pt x="130" y="216"/>
                    <a:pt x="130" y="216"/>
                    <a:pt x="130" y="216"/>
                  </a:cubicBezTo>
                  <a:cubicBezTo>
                    <a:pt x="91" y="216"/>
                    <a:pt x="91" y="216"/>
                    <a:pt x="91" y="216"/>
                  </a:cubicBezTo>
                  <a:cubicBezTo>
                    <a:pt x="94" y="212"/>
                    <a:pt x="99" y="208"/>
                    <a:pt x="103" y="204"/>
                  </a:cubicBezTo>
                  <a:cubicBezTo>
                    <a:pt x="110" y="197"/>
                    <a:pt x="118" y="189"/>
                    <a:pt x="122" y="181"/>
                  </a:cubicBezTo>
                  <a:close/>
                  <a:moveTo>
                    <a:pt x="123" y="173"/>
                  </a:moveTo>
                  <a:cubicBezTo>
                    <a:pt x="120" y="154"/>
                    <a:pt x="86" y="138"/>
                    <a:pt x="82" y="136"/>
                  </a:cubicBezTo>
                  <a:cubicBezTo>
                    <a:pt x="80" y="135"/>
                    <a:pt x="78" y="135"/>
                    <a:pt x="75" y="134"/>
                  </a:cubicBezTo>
                  <a:cubicBezTo>
                    <a:pt x="130" y="134"/>
                    <a:pt x="130" y="134"/>
                    <a:pt x="130" y="134"/>
                  </a:cubicBezTo>
                  <a:cubicBezTo>
                    <a:pt x="130" y="173"/>
                    <a:pt x="130" y="173"/>
                    <a:pt x="130" y="173"/>
                  </a:cubicBezTo>
                  <a:lnTo>
                    <a:pt x="123" y="173"/>
                  </a:lnTo>
                  <a:close/>
                  <a:moveTo>
                    <a:pt x="89" y="48"/>
                  </a:moveTo>
                  <a:cubicBezTo>
                    <a:pt x="130" y="48"/>
                    <a:pt x="130" y="48"/>
                    <a:pt x="130" y="48"/>
                  </a:cubicBezTo>
                  <a:cubicBezTo>
                    <a:pt x="130" y="86"/>
                    <a:pt x="130" y="86"/>
                    <a:pt x="130" y="86"/>
                  </a:cubicBezTo>
                  <a:cubicBezTo>
                    <a:pt x="74" y="86"/>
                    <a:pt x="74" y="86"/>
                    <a:pt x="74" y="86"/>
                  </a:cubicBezTo>
                  <a:cubicBezTo>
                    <a:pt x="75" y="82"/>
                    <a:pt x="76" y="78"/>
                    <a:pt x="77" y="74"/>
                  </a:cubicBezTo>
                  <a:cubicBezTo>
                    <a:pt x="82" y="72"/>
                    <a:pt x="87" y="71"/>
                    <a:pt x="92" y="69"/>
                  </a:cubicBezTo>
                  <a:cubicBezTo>
                    <a:pt x="96" y="69"/>
                    <a:pt x="98" y="67"/>
                    <a:pt x="98" y="65"/>
                  </a:cubicBezTo>
                  <a:cubicBezTo>
                    <a:pt x="99" y="61"/>
                    <a:pt x="96" y="56"/>
                    <a:pt x="89" y="48"/>
                  </a:cubicBezTo>
                  <a:close/>
                  <a:moveTo>
                    <a:pt x="98" y="43"/>
                  </a:moveTo>
                  <a:cubicBezTo>
                    <a:pt x="88" y="43"/>
                    <a:pt x="88" y="43"/>
                    <a:pt x="88" y="43"/>
                  </a:cubicBezTo>
                  <a:cubicBezTo>
                    <a:pt x="89" y="41"/>
                    <a:pt x="91" y="38"/>
                    <a:pt x="92" y="36"/>
                  </a:cubicBezTo>
                  <a:cubicBezTo>
                    <a:pt x="93" y="39"/>
                    <a:pt x="95" y="41"/>
                    <a:pt x="98" y="43"/>
                  </a:cubicBezTo>
                  <a:close/>
                  <a:moveTo>
                    <a:pt x="149" y="13"/>
                  </a:moveTo>
                  <a:cubicBezTo>
                    <a:pt x="150" y="13"/>
                    <a:pt x="151" y="12"/>
                    <a:pt x="152" y="11"/>
                  </a:cubicBezTo>
                  <a:cubicBezTo>
                    <a:pt x="159" y="16"/>
                    <a:pt x="167" y="24"/>
                    <a:pt x="173" y="35"/>
                  </a:cubicBezTo>
                  <a:cubicBezTo>
                    <a:pt x="173" y="35"/>
                    <a:pt x="172" y="35"/>
                    <a:pt x="172" y="36"/>
                  </a:cubicBezTo>
                  <a:cubicBezTo>
                    <a:pt x="172" y="37"/>
                    <a:pt x="171" y="39"/>
                    <a:pt x="173" y="41"/>
                  </a:cubicBezTo>
                  <a:cubicBezTo>
                    <a:pt x="173" y="42"/>
                    <a:pt x="173" y="42"/>
                    <a:pt x="174" y="43"/>
                  </a:cubicBezTo>
                  <a:cubicBezTo>
                    <a:pt x="166" y="43"/>
                    <a:pt x="166" y="43"/>
                    <a:pt x="166" y="43"/>
                  </a:cubicBezTo>
                  <a:cubicBezTo>
                    <a:pt x="164" y="43"/>
                    <a:pt x="163" y="43"/>
                    <a:pt x="161" y="42"/>
                  </a:cubicBezTo>
                  <a:cubicBezTo>
                    <a:pt x="161" y="42"/>
                    <a:pt x="161" y="42"/>
                    <a:pt x="161" y="42"/>
                  </a:cubicBezTo>
                  <a:cubicBezTo>
                    <a:pt x="159" y="42"/>
                    <a:pt x="159" y="43"/>
                    <a:pt x="158" y="43"/>
                  </a:cubicBezTo>
                  <a:cubicBezTo>
                    <a:pt x="135" y="43"/>
                    <a:pt x="135" y="43"/>
                    <a:pt x="135" y="43"/>
                  </a:cubicBezTo>
                  <a:cubicBezTo>
                    <a:pt x="135" y="33"/>
                    <a:pt x="135" y="33"/>
                    <a:pt x="135" y="33"/>
                  </a:cubicBezTo>
                  <a:cubicBezTo>
                    <a:pt x="139" y="31"/>
                    <a:pt x="142" y="29"/>
                    <a:pt x="142" y="24"/>
                  </a:cubicBezTo>
                  <a:cubicBezTo>
                    <a:pt x="142" y="16"/>
                    <a:pt x="146" y="15"/>
                    <a:pt x="149" y="13"/>
                  </a:cubicBezTo>
                  <a:close/>
                  <a:moveTo>
                    <a:pt x="159" y="70"/>
                  </a:moveTo>
                  <a:cubicBezTo>
                    <a:pt x="161" y="70"/>
                    <a:pt x="162" y="71"/>
                    <a:pt x="162" y="71"/>
                  </a:cubicBezTo>
                  <a:cubicBezTo>
                    <a:pt x="162" y="71"/>
                    <a:pt x="162" y="71"/>
                    <a:pt x="162" y="71"/>
                  </a:cubicBezTo>
                  <a:cubicBezTo>
                    <a:pt x="162" y="72"/>
                    <a:pt x="162" y="72"/>
                    <a:pt x="162" y="72"/>
                  </a:cubicBezTo>
                  <a:cubicBezTo>
                    <a:pt x="158" y="72"/>
                    <a:pt x="154" y="75"/>
                    <a:pt x="153" y="78"/>
                  </a:cubicBezTo>
                  <a:cubicBezTo>
                    <a:pt x="151" y="81"/>
                    <a:pt x="152" y="83"/>
                    <a:pt x="153" y="84"/>
                  </a:cubicBezTo>
                  <a:cubicBezTo>
                    <a:pt x="153" y="84"/>
                    <a:pt x="154" y="85"/>
                    <a:pt x="154" y="86"/>
                  </a:cubicBezTo>
                  <a:cubicBezTo>
                    <a:pt x="135" y="86"/>
                    <a:pt x="135" y="86"/>
                    <a:pt x="135" y="86"/>
                  </a:cubicBezTo>
                  <a:cubicBezTo>
                    <a:pt x="135" y="48"/>
                    <a:pt x="135" y="48"/>
                    <a:pt x="135" y="48"/>
                  </a:cubicBezTo>
                  <a:cubicBezTo>
                    <a:pt x="149" y="48"/>
                    <a:pt x="149" y="48"/>
                    <a:pt x="149" y="48"/>
                  </a:cubicBezTo>
                  <a:cubicBezTo>
                    <a:pt x="149" y="49"/>
                    <a:pt x="148" y="50"/>
                    <a:pt x="148" y="51"/>
                  </a:cubicBezTo>
                  <a:cubicBezTo>
                    <a:pt x="148" y="55"/>
                    <a:pt x="150" y="58"/>
                    <a:pt x="153" y="59"/>
                  </a:cubicBezTo>
                  <a:cubicBezTo>
                    <a:pt x="153" y="59"/>
                    <a:pt x="153" y="59"/>
                    <a:pt x="154" y="59"/>
                  </a:cubicBezTo>
                  <a:cubicBezTo>
                    <a:pt x="156" y="59"/>
                    <a:pt x="159" y="57"/>
                    <a:pt x="159" y="53"/>
                  </a:cubicBezTo>
                  <a:cubicBezTo>
                    <a:pt x="159" y="53"/>
                    <a:pt x="159" y="52"/>
                    <a:pt x="159" y="51"/>
                  </a:cubicBezTo>
                  <a:cubicBezTo>
                    <a:pt x="160" y="52"/>
                    <a:pt x="160" y="52"/>
                    <a:pt x="161" y="53"/>
                  </a:cubicBezTo>
                  <a:cubicBezTo>
                    <a:pt x="161" y="53"/>
                    <a:pt x="161" y="53"/>
                    <a:pt x="161" y="53"/>
                  </a:cubicBezTo>
                  <a:cubicBezTo>
                    <a:pt x="159" y="56"/>
                    <a:pt x="157" y="59"/>
                    <a:pt x="158" y="61"/>
                  </a:cubicBezTo>
                  <a:cubicBezTo>
                    <a:pt x="159" y="61"/>
                    <a:pt x="159" y="62"/>
                    <a:pt x="160" y="62"/>
                  </a:cubicBezTo>
                  <a:cubicBezTo>
                    <a:pt x="157" y="64"/>
                    <a:pt x="156" y="65"/>
                    <a:pt x="156" y="67"/>
                  </a:cubicBezTo>
                  <a:cubicBezTo>
                    <a:pt x="156" y="67"/>
                    <a:pt x="156" y="70"/>
                    <a:pt x="159" y="70"/>
                  </a:cubicBezTo>
                  <a:close/>
                  <a:moveTo>
                    <a:pt x="142" y="130"/>
                  </a:moveTo>
                  <a:cubicBezTo>
                    <a:pt x="135" y="130"/>
                    <a:pt x="135" y="130"/>
                    <a:pt x="135" y="130"/>
                  </a:cubicBezTo>
                  <a:cubicBezTo>
                    <a:pt x="135" y="91"/>
                    <a:pt x="135" y="91"/>
                    <a:pt x="135" y="91"/>
                  </a:cubicBezTo>
                  <a:cubicBezTo>
                    <a:pt x="153" y="91"/>
                    <a:pt x="153" y="91"/>
                    <a:pt x="153" y="91"/>
                  </a:cubicBezTo>
                  <a:cubicBezTo>
                    <a:pt x="149" y="95"/>
                    <a:pt x="141" y="103"/>
                    <a:pt x="140" y="114"/>
                  </a:cubicBezTo>
                  <a:cubicBezTo>
                    <a:pt x="139" y="119"/>
                    <a:pt x="140" y="125"/>
                    <a:pt x="142" y="130"/>
                  </a:cubicBezTo>
                  <a:close/>
                  <a:moveTo>
                    <a:pt x="130" y="130"/>
                  </a:moveTo>
                  <a:cubicBezTo>
                    <a:pt x="70" y="130"/>
                    <a:pt x="70" y="130"/>
                    <a:pt x="70" y="130"/>
                  </a:cubicBezTo>
                  <a:cubicBezTo>
                    <a:pt x="70" y="117"/>
                    <a:pt x="72" y="104"/>
                    <a:pt x="74" y="91"/>
                  </a:cubicBezTo>
                  <a:cubicBezTo>
                    <a:pt x="130" y="91"/>
                    <a:pt x="130" y="91"/>
                    <a:pt x="130" y="91"/>
                  </a:cubicBezTo>
                  <a:lnTo>
                    <a:pt x="130" y="130"/>
                  </a:lnTo>
                  <a:close/>
                  <a:moveTo>
                    <a:pt x="165" y="48"/>
                  </a:moveTo>
                  <a:cubicBezTo>
                    <a:pt x="165" y="48"/>
                    <a:pt x="165" y="49"/>
                    <a:pt x="165" y="49"/>
                  </a:cubicBezTo>
                  <a:cubicBezTo>
                    <a:pt x="164" y="49"/>
                    <a:pt x="164" y="49"/>
                    <a:pt x="164" y="49"/>
                  </a:cubicBezTo>
                  <a:cubicBezTo>
                    <a:pt x="164" y="49"/>
                    <a:pt x="163" y="48"/>
                    <a:pt x="163" y="48"/>
                  </a:cubicBezTo>
                  <a:lnTo>
                    <a:pt x="165" y="48"/>
                  </a:lnTo>
                  <a:close/>
                  <a:moveTo>
                    <a:pt x="163" y="58"/>
                  </a:moveTo>
                  <a:cubicBezTo>
                    <a:pt x="163" y="57"/>
                    <a:pt x="164" y="57"/>
                    <a:pt x="164" y="56"/>
                  </a:cubicBezTo>
                  <a:cubicBezTo>
                    <a:pt x="165" y="56"/>
                    <a:pt x="165" y="55"/>
                    <a:pt x="165" y="55"/>
                  </a:cubicBezTo>
                  <a:cubicBezTo>
                    <a:pt x="166" y="56"/>
                    <a:pt x="166" y="57"/>
                    <a:pt x="167" y="57"/>
                  </a:cubicBezTo>
                  <a:cubicBezTo>
                    <a:pt x="166" y="58"/>
                    <a:pt x="165" y="58"/>
                    <a:pt x="163" y="58"/>
                  </a:cubicBezTo>
                  <a:close/>
                  <a:moveTo>
                    <a:pt x="155" y="53"/>
                  </a:moveTo>
                  <a:cubicBezTo>
                    <a:pt x="154" y="53"/>
                    <a:pt x="154" y="54"/>
                    <a:pt x="154" y="54"/>
                  </a:cubicBezTo>
                  <a:cubicBezTo>
                    <a:pt x="154" y="54"/>
                    <a:pt x="154" y="54"/>
                    <a:pt x="154" y="54"/>
                  </a:cubicBezTo>
                  <a:cubicBezTo>
                    <a:pt x="153" y="54"/>
                    <a:pt x="153" y="53"/>
                    <a:pt x="153" y="53"/>
                  </a:cubicBezTo>
                  <a:cubicBezTo>
                    <a:pt x="153" y="51"/>
                    <a:pt x="153" y="50"/>
                    <a:pt x="154" y="50"/>
                  </a:cubicBezTo>
                  <a:cubicBezTo>
                    <a:pt x="154" y="50"/>
                    <a:pt x="155" y="51"/>
                    <a:pt x="155" y="53"/>
                  </a:cubicBezTo>
                  <a:close/>
                  <a:moveTo>
                    <a:pt x="172" y="57"/>
                  </a:moveTo>
                  <a:cubicBezTo>
                    <a:pt x="172" y="55"/>
                    <a:pt x="171" y="54"/>
                    <a:pt x="169" y="53"/>
                  </a:cubicBezTo>
                  <a:cubicBezTo>
                    <a:pt x="169" y="53"/>
                    <a:pt x="169" y="51"/>
                    <a:pt x="169" y="50"/>
                  </a:cubicBezTo>
                  <a:cubicBezTo>
                    <a:pt x="170" y="49"/>
                    <a:pt x="170" y="49"/>
                    <a:pt x="170" y="48"/>
                  </a:cubicBezTo>
                  <a:cubicBezTo>
                    <a:pt x="176" y="48"/>
                    <a:pt x="176" y="48"/>
                    <a:pt x="176" y="48"/>
                  </a:cubicBezTo>
                  <a:cubicBezTo>
                    <a:pt x="177" y="51"/>
                    <a:pt x="178" y="53"/>
                    <a:pt x="178" y="55"/>
                  </a:cubicBezTo>
                  <a:cubicBezTo>
                    <a:pt x="177" y="55"/>
                    <a:pt x="176" y="56"/>
                    <a:pt x="175" y="56"/>
                  </a:cubicBezTo>
                  <a:cubicBezTo>
                    <a:pt x="174" y="56"/>
                    <a:pt x="173" y="56"/>
                    <a:pt x="172" y="57"/>
                  </a:cubicBezTo>
                  <a:close/>
                  <a:moveTo>
                    <a:pt x="130" y="43"/>
                  </a:moveTo>
                  <a:cubicBezTo>
                    <a:pt x="114" y="43"/>
                    <a:pt x="114" y="43"/>
                    <a:pt x="114" y="43"/>
                  </a:cubicBezTo>
                  <a:cubicBezTo>
                    <a:pt x="115" y="42"/>
                    <a:pt x="116" y="42"/>
                    <a:pt x="116" y="41"/>
                  </a:cubicBezTo>
                  <a:cubicBezTo>
                    <a:pt x="117" y="39"/>
                    <a:pt x="118" y="37"/>
                    <a:pt x="121" y="36"/>
                  </a:cubicBezTo>
                  <a:cubicBezTo>
                    <a:pt x="123" y="36"/>
                    <a:pt x="125" y="35"/>
                    <a:pt x="127" y="35"/>
                  </a:cubicBezTo>
                  <a:cubicBezTo>
                    <a:pt x="128" y="35"/>
                    <a:pt x="129" y="34"/>
                    <a:pt x="130" y="34"/>
                  </a:cubicBezTo>
                  <a:lnTo>
                    <a:pt x="130" y="43"/>
                  </a:lnTo>
                  <a:close/>
                  <a:moveTo>
                    <a:pt x="70" y="86"/>
                  </a:moveTo>
                  <a:cubicBezTo>
                    <a:pt x="59" y="86"/>
                    <a:pt x="59" y="86"/>
                    <a:pt x="59" y="86"/>
                  </a:cubicBezTo>
                  <a:cubicBezTo>
                    <a:pt x="62" y="82"/>
                    <a:pt x="66" y="79"/>
                    <a:pt x="72" y="76"/>
                  </a:cubicBezTo>
                  <a:cubicBezTo>
                    <a:pt x="71" y="79"/>
                    <a:pt x="70" y="83"/>
                    <a:pt x="70" y="86"/>
                  </a:cubicBezTo>
                  <a:close/>
                  <a:moveTo>
                    <a:pt x="55" y="109"/>
                  </a:moveTo>
                  <a:cubicBezTo>
                    <a:pt x="57" y="108"/>
                    <a:pt x="57" y="105"/>
                    <a:pt x="56" y="102"/>
                  </a:cubicBezTo>
                  <a:cubicBezTo>
                    <a:pt x="56" y="99"/>
                    <a:pt x="55" y="95"/>
                    <a:pt x="57" y="91"/>
                  </a:cubicBezTo>
                  <a:cubicBezTo>
                    <a:pt x="69" y="91"/>
                    <a:pt x="69" y="91"/>
                    <a:pt x="69" y="91"/>
                  </a:cubicBezTo>
                  <a:cubicBezTo>
                    <a:pt x="67" y="104"/>
                    <a:pt x="66" y="117"/>
                    <a:pt x="66" y="130"/>
                  </a:cubicBezTo>
                  <a:cubicBezTo>
                    <a:pt x="48" y="130"/>
                    <a:pt x="48" y="130"/>
                    <a:pt x="48" y="130"/>
                  </a:cubicBezTo>
                  <a:cubicBezTo>
                    <a:pt x="47" y="125"/>
                    <a:pt x="45" y="120"/>
                    <a:pt x="39" y="120"/>
                  </a:cubicBezTo>
                  <a:cubicBezTo>
                    <a:pt x="36" y="120"/>
                    <a:pt x="33" y="119"/>
                    <a:pt x="31" y="117"/>
                  </a:cubicBezTo>
                  <a:cubicBezTo>
                    <a:pt x="30" y="116"/>
                    <a:pt x="29" y="114"/>
                    <a:pt x="29" y="112"/>
                  </a:cubicBezTo>
                  <a:cubicBezTo>
                    <a:pt x="29" y="108"/>
                    <a:pt x="30" y="99"/>
                    <a:pt x="39" y="99"/>
                  </a:cubicBezTo>
                  <a:cubicBezTo>
                    <a:pt x="44" y="99"/>
                    <a:pt x="45" y="101"/>
                    <a:pt x="46" y="105"/>
                  </a:cubicBezTo>
                  <a:cubicBezTo>
                    <a:pt x="47" y="107"/>
                    <a:pt x="47" y="111"/>
                    <a:pt x="52" y="111"/>
                  </a:cubicBezTo>
                  <a:cubicBezTo>
                    <a:pt x="53" y="111"/>
                    <a:pt x="54" y="110"/>
                    <a:pt x="55" y="109"/>
                  </a:cubicBezTo>
                  <a:close/>
                  <a:moveTo>
                    <a:pt x="62" y="134"/>
                  </a:moveTo>
                  <a:cubicBezTo>
                    <a:pt x="60" y="135"/>
                    <a:pt x="57" y="135"/>
                    <a:pt x="55" y="136"/>
                  </a:cubicBezTo>
                  <a:cubicBezTo>
                    <a:pt x="53" y="136"/>
                    <a:pt x="51" y="137"/>
                    <a:pt x="50" y="137"/>
                  </a:cubicBezTo>
                  <a:cubicBezTo>
                    <a:pt x="50" y="136"/>
                    <a:pt x="50" y="135"/>
                    <a:pt x="49" y="134"/>
                  </a:cubicBezTo>
                  <a:lnTo>
                    <a:pt x="62" y="134"/>
                  </a:lnTo>
                  <a:close/>
                  <a:moveTo>
                    <a:pt x="135" y="134"/>
                  </a:moveTo>
                  <a:cubicBezTo>
                    <a:pt x="144" y="134"/>
                    <a:pt x="144" y="134"/>
                    <a:pt x="144" y="134"/>
                  </a:cubicBezTo>
                  <a:cubicBezTo>
                    <a:pt x="145" y="137"/>
                    <a:pt x="147" y="140"/>
                    <a:pt x="149" y="143"/>
                  </a:cubicBezTo>
                  <a:cubicBezTo>
                    <a:pt x="153" y="147"/>
                    <a:pt x="157" y="150"/>
                    <a:pt x="162" y="150"/>
                  </a:cubicBezTo>
                  <a:cubicBezTo>
                    <a:pt x="165" y="150"/>
                    <a:pt x="167" y="149"/>
                    <a:pt x="170" y="148"/>
                  </a:cubicBezTo>
                  <a:cubicBezTo>
                    <a:pt x="172" y="148"/>
                    <a:pt x="173" y="147"/>
                    <a:pt x="175" y="147"/>
                  </a:cubicBezTo>
                  <a:cubicBezTo>
                    <a:pt x="177" y="147"/>
                    <a:pt x="178" y="148"/>
                    <a:pt x="179" y="149"/>
                  </a:cubicBezTo>
                  <a:cubicBezTo>
                    <a:pt x="183" y="154"/>
                    <a:pt x="185" y="164"/>
                    <a:pt x="185" y="173"/>
                  </a:cubicBezTo>
                  <a:cubicBezTo>
                    <a:pt x="135" y="173"/>
                    <a:pt x="135" y="173"/>
                    <a:pt x="135" y="173"/>
                  </a:cubicBezTo>
                  <a:lnTo>
                    <a:pt x="135" y="134"/>
                  </a:lnTo>
                  <a:close/>
                  <a:moveTo>
                    <a:pt x="172" y="77"/>
                  </a:moveTo>
                  <a:cubicBezTo>
                    <a:pt x="172" y="77"/>
                    <a:pt x="172" y="77"/>
                    <a:pt x="172" y="77"/>
                  </a:cubicBezTo>
                  <a:cubicBezTo>
                    <a:pt x="172" y="77"/>
                    <a:pt x="173" y="77"/>
                    <a:pt x="173" y="77"/>
                  </a:cubicBezTo>
                  <a:cubicBezTo>
                    <a:pt x="174" y="77"/>
                    <a:pt x="174" y="77"/>
                    <a:pt x="174" y="77"/>
                  </a:cubicBezTo>
                  <a:cubicBezTo>
                    <a:pt x="177" y="76"/>
                    <a:pt x="177" y="76"/>
                    <a:pt x="182" y="76"/>
                  </a:cubicBezTo>
                  <a:cubicBezTo>
                    <a:pt x="184" y="76"/>
                    <a:pt x="185" y="78"/>
                    <a:pt x="187" y="81"/>
                  </a:cubicBezTo>
                  <a:cubicBezTo>
                    <a:pt x="187" y="81"/>
                    <a:pt x="187" y="82"/>
                    <a:pt x="188" y="82"/>
                  </a:cubicBezTo>
                  <a:cubicBezTo>
                    <a:pt x="187" y="82"/>
                    <a:pt x="185" y="81"/>
                    <a:pt x="184" y="81"/>
                  </a:cubicBezTo>
                  <a:cubicBezTo>
                    <a:pt x="180" y="81"/>
                    <a:pt x="175" y="83"/>
                    <a:pt x="173" y="84"/>
                  </a:cubicBezTo>
                  <a:cubicBezTo>
                    <a:pt x="173" y="84"/>
                    <a:pt x="172" y="85"/>
                    <a:pt x="169" y="85"/>
                  </a:cubicBezTo>
                  <a:cubicBezTo>
                    <a:pt x="169" y="85"/>
                    <a:pt x="169" y="85"/>
                    <a:pt x="169" y="85"/>
                  </a:cubicBezTo>
                  <a:cubicBezTo>
                    <a:pt x="169" y="85"/>
                    <a:pt x="169" y="85"/>
                    <a:pt x="169" y="85"/>
                  </a:cubicBezTo>
                  <a:cubicBezTo>
                    <a:pt x="170" y="84"/>
                    <a:pt x="171" y="83"/>
                    <a:pt x="172" y="82"/>
                  </a:cubicBezTo>
                  <a:cubicBezTo>
                    <a:pt x="173" y="80"/>
                    <a:pt x="173" y="78"/>
                    <a:pt x="172" y="77"/>
                  </a:cubicBezTo>
                  <a:close/>
                  <a:moveTo>
                    <a:pt x="189" y="84"/>
                  </a:moveTo>
                  <a:cubicBezTo>
                    <a:pt x="190" y="85"/>
                    <a:pt x="190" y="85"/>
                    <a:pt x="191" y="85"/>
                  </a:cubicBezTo>
                  <a:cubicBezTo>
                    <a:pt x="191" y="88"/>
                    <a:pt x="192" y="91"/>
                    <a:pt x="192" y="94"/>
                  </a:cubicBezTo>
                  <a:cubicBezTo>
                    <a:pt x="189" y="93"/>
                    <a:pt x="189" y="91"/>
                    <a:pt x="189" y="88"/>
                  </a:cubicBezTo>
                  <a:cubicBezTo>
                    <a:pt x="190" y="87"/>
                    <a:pt x="190" y="85"/>
                    <a:pt x="189" y="84"/>
                  </a:cubicBezTo>
                  <a:close/>
                  <a:moveTo>
                    <a:pt x="197" y="95"/>
                  </a:moveTo>
                  <a:cubicBezTo>
                    <a:pt x="197" y="91"/>
                    <a:pt x="196" y="87"/>
                    <a:pt x="195" y="84"/>
                  </a:cubicBezTo>
                  <a:cubicBezTo>
                    <a:pt x="196" y="82"/>
                    <a:pt x="195" y="80"/>
                    <a:pt x="193" y="76"/>
                  </a:cubicBezTo>
                  <a:cubicBezTo>
                    <a:pt x="193" y="75"/>
                    <a:pt x="192" y="75"/>
                    <a:pt x="192" y="74"/>
                  </a:cubicBezTo>
                  <a:cubicBezTo>
                    <a:pt x="194" y="76"/>
                    <a:pt x="197" y="82"/>
                    <a:pt x="199" y="84"/>
                  </a:cubicBezTo>
                  <a:cubicBezTo>
                    <a:pt x="201" y="87"/>
                    <a:pt x="202" y="89"/>
                    <a:pt x="203" y="90"/>
                  </a:cubicBezTo>
                  <a:cubicBezTo>
                    <a:pt x="203" y="91"/>
                    <a:pt x="204" y="91"/>
                    <a:pt x="205" y="91"/>
                  </a:cubicBezTo>
                  <a:cubicBezTo>
                    <a:pt x="205" y="91"/>
                    <a:pt x="205" y="91"/>
                    <a:pt x="205" y="91"/>
                  </a:cubicBezTo>
                  <a:cubicBezTo>
                    <a:pt x="207" y="91"/>
                    <a:pt x="208" y="89"/>
                    <a:pt x="209" y="88"/>
                  </a:cubicBezTo>
                  <a:cubicBezTo>
                    <a:pt x="209" y="88"/>
                    <a:pt x="209" y="88"/>
                    <a:pt x="209" y="88"/>
                  </a:cubicBezTo>
                  <a:cubicBezTo>
                    <a:pt x="211" y="89"/>
                    <a:pt x="213" y="90"/>
                    <a:pt x="216" y="90"/>
                  </a:cubicBezTo>
                  <a:cubicBezTo>
                    <a:pt x="220" y="91"/>
                    <a:pt x="221" y="91"/>
                    <a:pt x="221" y="94"/>
                  </a:cubicBezTo>
                  <a:cubicBezTo>
                    <a:pt x="221" y="95"/>
                    <a:pt x="221" y="95"/>
                    <a:pt x="221" y="96"/>
                  </a:cubicBezTo>
                  <a:cubicBezTo>
                    <a:pt x="221" y="96"/>
                    <a:pt x="220" y="96"/>
                    <a:pt x="220" y="96"/>
                  </a:cubicBezTo>
                  <a:cubicBezTo>
                    <a:pt x="218" y="96"/>
                    <a:pt x="216" y="95"/>
                    <a:pt x="214" y="95"/>
                  </a:cubicBezTo>
                  <a:cubicBezTo>
                    <a:pt x="212" y="94"/>
                    <a:pt x="210" y="94"/>
                    <a:pt x="209" y="93"/>
                  </a:cubicBezTo>
                  <a:cubicBezTo>
                    <a:pt x="209" y="93"/>
                    <a:pt x="208" y="93"/>
                    <a:pt x="208" y="93"/>
                  </a:cubicBezTo>
                  <a:cubicBezTo>
                    <a:pt x="206" y="93"/>
                    <a:pt x="204" y="94"/>
                    <a:pt x="203" y="94"/>
                  </a:cubicBezTo>
                  <a:cubicBezTo>
                    <a:pt x="202" y="94"/>
                    <a:pt x="200" y="95"/>
                    <a:pt x="198" y="95"/>
                  </a:cubicBezTo>
                  <a:cubicBezTo>
                    <a:pt x="198" y="95"/>
                    <a:pt x="197" y="95"/>
                    <a:pt x="197" y="95"/>
                  </a:cubicBezTo>
                  <a:close/>
                  <a:moveTo>
                    <a:pt x="177" y="32"/>
                  </a:moveTo>
                  <a:cubicBezTo>
                    <a:pt x="170" y="21"/>
                    <a:pt x="162" y="12"/>
                    <a:pt x="154" y="6"/>
                  </a:cubicBezTo>
                  <a:cubicBezTo>
                    <a:pt x="172" y="9"/>
                    <a:pt x="188" y="16"/>
                    <a:pt x="203" y="26"/>
                  </a:cubicBezTo>
                  <a:cubicBezTo>
                    <a:pt x="190" y="28"/>
                    <a:pt x="181" y="29"/>
                    <a:pt x="177" y="32"/>
                  </a:cubicBezTo>
                  <a:close/>
                  <a:moveTo>
                    <a:pt x="130" y="221"/>
                  </a:moveTo>
                  <a:cubicBezTo>
                    <a:pt x="130" y="259"/>
                    <a:pt x="130" y="259"/>
                    <a:pt x="130" y="259"/>
                  </a:cubicBezTo>
                  <a:cubicBezTo>
                    <a:pt x="115" y="258"/>
                    <a:pt x="99" y="244"/>
                    <a:pt x="88" y="221"/>
                  </a:cubicBezTo>
                  <a:lnTo>
                    <a:pt x="130" y="221"/>
                  </a:lnTo>
                  <a:close/>
                  <a:moveTo>
                    <a:pt x="135" y="221"/>
                  </a:moveTo>
                  <a:cubicBezTo>
                    <a:pt x="177" y="221"/>
                    <a:pt x="177" y="221"/>
                    <a:pt x="177" y="221"/>
                  </a:cubicBezTo>
                  <a:cubicBezTo>
                    <a:pt x="166" y="244"/>
                    <a:pt x="151" y="258"/>
                    <a:pt x="135" y="259"/>
                  </a:cubicBezTo>
                  <a:lnTo>
                    <a:pt x="135" y="221"/>
                  </a:lnTo>
                  <a:close/>
                  <a:moveTo>
                    <a:pt x="135" y="216"/>
                  </a:moveTo>
                  <a:cubicBezTo>
                    <a:pt x="135" y="178"/>
                    <a:pt x="135" y="178"/>
                    <a:pt x="135" y="178"/>
                  </a:cubicBezTo>
                  <a:cubicBezTo>
                    <a:pt x="185" y="178"/>
                    <a:pt x="185" y="178"/>
                    <a:pt x="185" y="178"/>
                  </a:cubicBezTo>
                  <a:cubicBezTo>
                    <a:pt x="185" y="180"/>
                    <a:pt x="185" y="182"/>
                    <a:pt x="186" y="185"/>
                  </a:cubicBezTo>
                  <a:cubicBezTo>
                    <a:pt x="186" y="187"/>
                    <a:pt x="186" y="189"/>
                    <a:pt x="186" y="190"/>
                  </a:cubicBezTo>
                  <a:cubicBezTo>
                    <a:pt x="186" y="192"/>
                    <a:pt x="186" y="194"/>
                    <a:pt x="185" y="196"/>
                  </a:cubicBezTo>
                  <a:cubicBezTo>
                    <a:pt x="185" y="198"/>
                    <a:pt x="185" y="199"/>
                    <a:pt x="185" y="201"/>
                  </a:cubicBezTo>
                  <a:cubicBezTo>
                    <a:pt x="183" y="206"/>
                    <a:pt x="182" y="211"/>
                    <a:pt x="180" y="216"/>
                  </a:cubicBezTo>
                  <a:lnTo>
                    <a:pt x="135" y="216"/>
                  </a:lnTo>
                  <a:close/>
                  <a:moveTo>
                    <a:pt x="235" y="191"/>
                  </a:moveTo>
                  <a:cubicBezTo>
                    <a:pt x="234" y="194"/>
                    <a:pt x="233" y="195"/>
                    <a:pt x="232" y="195"/>
                  </a:cubicBezTo>
                  <a:cubicBezTo>
                    <a:pt x="232" y="194"/>
                    <a:pt x="232" y="191"/>
                    <a:pt x="233" y="187"/>
                  </a:cubicBezTo>
                  <a:cubicBezTo>
                    <a:pt x="235" y="182"/>
                    <a:pt x="236" y="179"/>
                    <a:pt x="238" y="178"/>
                  </a:cubicBezTo>
                  <a:cubicBezTo>
                    <a:pt x="238" y="180"/>
                    <a:pt x="237" y="186"/>
                    <a:pt x="235" y="191"/>
                  </a:cubicBezTo>
                  <a:close/>
                  <a:moveTo>
                    <a:pt x="240" y="173"/>
                  </a:moveTo>
                  <a:cubicBezTo>
                    <a:pt x="240" y="173"/>
                    <a:pt x="240" y="172"/>
                    <a:pt x="239" y="172"/>
                  </a:cubicBezTo>
                  <a:cubicBezTo>
                    <a:pt x="239" y="172"/>
                    <a:pt x="239" y="172"/>
                    <a:pt x="238" y="172"/>
                  </a:cubicBezTo>
                  <a:cubicBezTo>
                    <a:pt x="237" y="172"/>
                    <a:pt x="237" y="172"/>
                    <a:pt x="236" y="173"/>
                  </a:cubicBezTo>
                  <a:cubicBezTo>
                    <a:pt x="231" y="173"/>
                    <a:pt x="231" y="173"/>
                    <a:pt x="231" y="173"/>
                  </a:cubicBezTo>
                  <a:cubicBezTo>
                    <a:pt x="231" y="171"/>
                    <a:pt x="232" y="168"/>
                    <a:pt x="232" y="166"/>
                  </a:cubicBezTo>
                  <a:cubicBezTo>
                    <a:pt x="232" y="165"/>
                    <a:pt x="232" y="163"/>
                    <a:pt x="233" y="162"/>
                  </a:cubicBezTo>
                  <a:cubicBezTo>
                    <a:pt x="233" y="158"/>
                    <a:pt x="236" y="146"/>
                    <a:pt x="241" y="135"/>
                  </a:cubicBezTo>
                  <a:cubicBezTo>
                    <a:pt x="241" y="135"/>
                    <a:pt x="241" y="134"/>
                    <a:pt x="241" y="134"/>
                  </a:cubicBezTo>
                  <a:cubicBezTo>
                    <a:pt x="260" y="134"/>
                    <a:pt x="260" y="134"/>
                    <a:pt x="260" y="134"/>
                  </a:cubicBezTo>
                  <a:cubicBezTo>
                    <a:pt x="260" y="148"/>
                    <a:pt x="257" y="161"/>
                    <a:pt x="253" y="173"/>
                  </a:cubicBezTo>
                  <a:lnTo>
                    <a:pt x="240" y="173"/>
                  </a:lnTo>
                  <a:close/>
                  <a:moveTo>
                    <a:pt x="42" y="221"/>
                  </a:moveTo>
                  <a:cubicBezTo>
                    <a:pt x="69" y="221"/>
                    <a:pt x="69" y="221"/>
                    <a:pt x="69" y="221"/>
                  </a:cubicBezTo>
                  <a:cubicBezTo>
                    <a:pt x="69" y="229"/>
                    <a:pt x="70" y="237"/>
                    <a:pt x="74" y="241"/>
                  </a:cubicBezTo>
                  <a:cubicBezTo>
                    <a:pt x="76" y="243"/>
                    <a:pt x="79" y="245"/>
                    <a:pt x="82" y="245"/>
                  </a:cubicBezTo>
                  <a:cubicBezTo>
                    <a:pt x="84" y="245"/>
                    <a:pt x="86" y="244"/>
                    <a:pt x="87" y="243"/>
                  </a:cubicBezTo>
                  <a:cubicBezTo>
                    <a:pt x="88" y="241"/>
                    <a:pt x="88" y="238"/>
                    <a:pt x="86" y="234"/>
                  </a:cubicBezTo>
                  <a:cubicBezTo>
                    <a:pt x="84" y="232"/>
                    <a:pt x="84" y="228"/>
                    <a:pt x="85" y="225"/>
                  </a:cubicBezTo>
                  <a:cubicBezTo>
                    <a:pt x="93" y="240"/>
                    <a:pt x="102" y="251"/>
                    <a:pt x="112" y="257"/>
                  </a:cubicBezTo>
                  <a:cubicBezTo>
                    <a:pt x="85" y="253"/>
                    <a:pt x="60" y="240"/>
                    <a:pt x="42" y="221"/>
                  </a:cubicBezTo>
                  <a:close/>
                  <a:moveTo>
                    <a:pt x="154" y="258"/>
                  </a:moveTo>
                  <a:cubicBezTo>
                    <a:pt x="165" y="250"/>
                    <a:pt x="175" y="238"/>
                    <a:pt x="183" y="221"/>
                  </a:cubicBezTo>
                  <a:cubicBezTo>
                    <a:pt x="224" y="221"/>
                    <a:pt x="224" y="221"/>
                    <a:pt x="224" y="221"/>
                  </a:cubicBezTo>
                  <a:cubicBezTo>
                    <a:pt x="205" y="240"/>
                    <a:pt x="181" y="253"/>
                    <a:pt x="154"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Content Placeholder 13"/>
          <p:cNvSpPr>
            <a:spLocks noGrp="1"/>
          </p:cNvSpPr>
          <p:nvPr>
            <p:ph sz="quarter" idx="18" hasCustomPrompt="1"/>
          </p:nvPr>
        </p:nvSpPr>
        <p:spPr>
          <a:xfrm>
            <a:off x="426789" y="4113076"/>
            <a:ext cx="1329916" cy="792088"/>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a:p>
            <a:pPr lvl="0"/>
            <a:r>
              <a:rPr lang="en-US" dirty="0"/>
              <a:t>content</a:t>
            </a:r>
          </a:p>
        </p:txBody>
      </p:sp>
      <p:sp>
        <p:nvSpPr>
          <p:cNvPr id="56" name="Content Placeholder 13"/>
          <p:cNvSpPr>
            <a:spLocks noGrp="1"/>
          </p:cNvSpPr>
          <p:nvPr>
            <p:ph sz="quarter" idx="19" hasCustomPrompt="1"/>
          </p:nvPr>
        </p:nvSpPr>
        <p:spPr>
          <a:xfrm>
            <a:off x="3205335" y="4120182"/>
            <a:ext cx="1329916" cy="792088"/>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a:p>
            <a:pPr lvl="0"/>
            <a:r>
              <a:rPr lang="en-US" dirty="0"/>
              <a:t>content</a:t>
            </a:r>
          </a:p>
        </p:txBody>
      </p:sp>
      <p:sp>
        <p:nvSpPr>
          <p:cNvPr id="57" name="Content Placeholder 13"/>
          <p:cNvSpPr>
            <a:spLocks noGrp="1"/>
          </p:cNvSpPr>
          <p:nvPr>
            <p:ph sz="quarter" idx="20" hasCustomPrompt="1"/>
          </p:nvPr>
        </p:nvSpPr>
        <p:spPr>
          <a:xfrm>
            <a:off x="6023692" y="4113076"/>
            <a:ext cx="1329916" cy="792088"/>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a:p>
            <a:pPr lvl="0"/>
            <a:r>
              <a:rPr lang="en-US" dirty="0"/>
              <a:t>content</a:t>
            </a:r>
          </a:p>
        </p:txBody>
      </p:sp>
      <p:sp>
        <p:nvSpPr>
          <p:cNvPr id="58" name="Content Placeholder 13"/>
          <p:cNvSpPr>
            <a:spLocks noGrp="1"/>
          </p:cNvSpPr>
          <p:nvPr>
            <p:ph sz="quarter" idx="21" hasCustomPrompt="1"/>
          </p:nvPr>
        </p:nvSpPr>
        <p:spPr>
          <a:xfrm>
            <a:off x="1824750" y="2155252"/>
            <a:ext cx="1329916" cy="792088"/>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a:p>
            <a:pPr lvl="0"/>
            <a:r>
              <a:rPr lang="en-US" dirty="0"/>
              <a:t>content</a:t>
            </a:r>
          </a:p>
        </p:txBody>
      </p:sp>
      <p:sp>
        <p:nvSpPr>
          <p:cNvPr id="59" name="Content Placeholder 13"/>
          <p:cNvSpPr>
            <a:spLocks noGrp="1"/>
          </p:cNvSpPr>
          <p:nvPr>
            <p:ph sz="quarter" idx="22" hasCustomPrompt="1"/>
          </p:nvPr>
        </p:nvSpPr>
        <p:spPr>
          <a:xfrm>
            <a:off x="4602172" y="2155252"/>
            <a:ext cx="1329916" cy="792088"/>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a:p>
            <a:pPr lvl="0"/>
            <a:r>
              <a:rPr lang="en-US" dirty="0"/>
              <a:t>content</a:t>
            </a:r>
          </a:p>
        </p:txBody>
      </p:sp>
      <p:sp>
        <p:nvSpPr>
          <p:cNvPr id="60" name="Content Placeholder 13"/>
          <p:cNvSpPr>
            <a:spLocks noGrp="1"/>
          </p:cNvSpPr>
          <p:nvPr>
            <p:ph sz="quarter" idx="23" hasCustomPrompt="1"/>
          </p:nvPr>
        </p:nvSpPr>
        <p:spPr>
          <a:xfrm>
            <a:off x="7353608" y="2155252"/>
            <a:ext cx="1329916" cy="792088"/>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a:p>
            <a:pPr lvl="0"/>
            <a:r>
              <a:rPr lang="en-US" dirty="0"/>
              <a:t>content</a:t>
            </a:r>
          </a:p>
        </p:txBody>
      </p:sp>
    </p:spTree>
    <p:extLst>
      <p:ext uri="{BB962C8B-B14F-4D97-AF65-F5344CB8AC3E}">
        <p14:creationId xmlns:p14="http://schemas.microsoft.com/office/powerpoint/2010/main" val="4232473182"/>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dirty="0"/>
              <a:t>Click to edit Master title style</a:t>
            </a:r>
          </a:p>
        </p:txBody>
      </p:sp>
      <p:sp>
        <p:nvSpPr>
          <p:cNvPr id="5" name="TextBox 4"/>
          <p:cNvSpPr txBox="1"/>
          <p:nvPr userDrawn="1"/>
        </p:nvSpPr>
        <p:spPr>
          <a:xfrm>
            <a:off x="1214286" y="2412177"/>
            <a:ext cx="585994" cy="584775"/>
          </a:xfrm>
          <a:prstGeom prst="rect">
            <a:avLst/>
          </a:prstGeom>
          <a:noFill/>
        </p:spPr>
        <p:txBody>
          <a:bodyPr wrap="none" rtlCol="0">
            <a:spAutoFit/>
          </a:bodyPr>
          <a:lstStyle/>
          <a:p>
            <a:r>
              <a:rPr lang="en-US" sz="3200" dirty="0">
                <a:latin typeface="Apercu Pro" panose="02000506040000020004" pitchFamily="50" charset="0"/>
              </a:rPr>
              <a:t>01</a:t>
            </a:r>
          </a:p>
        </p:txBody>
      </p:sp>
      <p:sp>
        <p:nvSpPr>
          <p:cNvPr id="8" name="TextBox 7"/>
          <p:cNvSpPr txBox="1"/>
          <p:nvPr userDrawn="1"/>
        </p:nvSpPr>
        <p:spPr>
          <a:xfrm>
            <a:off x="2802656" y="3099337"/>
            <a:ext cx="671915" cy="584775"/>
          </a:xfrm>
          <a:prstGeom prst="rect">
            <a:avLst/>
          </a:prstGeom>
          <a:noFill/>
        </p:spPr>
        <p:txBody>
          <a:bodyPr wrap="none" rtlCol="0">
            <a:spAutoFit/>
          </a:bodyPr>
          <a:lstStyle/>
          <a:p>
            <a:r>
              <a:rPr lang="en-US" sz="3200" dirty="0">
                <a:latin typeface="Apercu Pro" panose="02000506040000020004" pitchFamily="50" charset="0"/>
              </a:rPr>
              <a:t>02</a:t>
            </a:r>
          </a:p>
        </p:txBody>
      </p:sp>
      <p:sp>
        <p:nvSpPr>
          <p:cNvPr id="11" name="TextBox 10"/>
          <p:cNvSpPr txBox="1"/>
          <p:nvPr userDrawn="1"/>
        </p:nvSpPr>
        <p:spPr>
          <a:xfrm>
            <a:off x="4890950" y="3809052"/>
            <a:ext cx="675121" cy="584775"/>
          </a:xfrm>
          <a:prstGeom prst="rect">
            <a:avLst/>
          </a:prstGeom>
          <a:noFill/>
        </p:spPr>
        <p:txBody>
          <a:bodyPr wrap="none" rtlCol="0">
            <a:spAutoFit/>
          </a:bodyPr>
          <a:lstStyle/>
          <a:p>
            <a:r>
              <a:rPr lang="en-US" sz="3200" dirty="0">
                <a:latin typeface="Apercu Pro" panose="02000506040000020004" pitchFamily="50" charset="0"/>
              </a:rPr>
              <a:t>03</a:t>
            </a:r>
          </a:p>
        </p:txBody>
      </p:sp>
      <p:cxnSp>
        <p:nvCxnSpPr>
          <p:cNvPr id="16" name="Straight Connector 15"/>
          <p:cNvCxnSpPr/>
          <p:nvPr userDrawn="1"/>
        </p:nvCxnSpPr>
        <p:spPr>
          <a:xfrm>
            <a:off x="1246906" y="2994314"/>
            <a:ext cx="2105894" cy="0"/>
          </a:xfrm>
          <a:prstGeom prst="line">
            <a:avLst/>
          </a:prstGeom>
          <a:ln w="19050" cmpd="sng">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2865582" y="3705514"/>
            <a:ext cx="4678219" cy="0"/>
          </a:xfrm>
          <a:prstGeom prst="line">
            <a:avLst/>
          </a:prstGeom>
          <a:ln w="19050" cmpd="sng">
            <a:solidFill>
              <a:schemeClr val="accent3"/>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21" name="Freeform 17"/>
          <p:cNvSpPr>
            <a:spLocks noEditPoints="1"/>
          </p:cNvSpPr>
          <p:nvPr userDrawn="1"/>
        </p:nvSpPr>
        <p:spPr bwMode="auto">
          <a:xfrm>
            <a:off x="6317949" y="4994222"/>
            <a:ext cx="273076" cy="267384"/>
          </a:xfrm>
          <a:custGeom>
            <a:avLst/>
            <a:gdLst>
              <a:gd name="T0" fmla="*/ 492 w 800"/>
              <a:gd name="T1" fmla="*/ 141 h 784"/>
              <a:gd name="T2" fmla="*/ 442 w 800"/>
              <a:gd name="T3" fmla="*/ 733 h 784"/>
              <a:gd name="T4" fmla="*/ 523 w 800"/>
              <a:gd name="T5" fmla="*/ 784 h 784"/>
              <a:gd name="T6" fmla="*/ 574 w 800"/>
              <a:gd name="T7" fmla="*/ 192 h 784"/>
              <a:gd name="T8" fmla="*/ 542 w 800"/>
              <a:gd name="T9" fmla="*/ 733 h 784"/>
              <a:gd name="T10" fmla="*/ 492 w 800"/>
              <a:gd name="T11" fmla="*/ 752 h 784"/>
              <a:gd name="T12" fmla="*/ 474 w 800"/>
              <a:gd name="T13" fmla="*/ 192 h 784"/>
              <a:gd name="T14" fmla="*/ 523 w 800"/>
              <a:gd name="T15" fmla="*/ 173 h 784"/>
              <a:gd name="T16" fmla="*/ 542 w 800"/>
              <a:gd name="T17" fmla="*/ 733 h 784"/>
              <a:gd name="T18" fmla="*/ 50 w 800"/>
              <a:gd name="T19" fmla="*/ 453 h 784"/>
              <a:gd name="T20" fmla="*/ 0 w 800"/>
              <a:gd name="T21" fmla="*/ 733 h 784"/>
              <a:gd name="T22" fmla="*/ 81 w 800"/>
              <a:gd name="T23" fmla="*/ 784 h 784"/>
              <a:gd name="T24" fmla="*/ 132 w 800"/>
              <a:gd name="T25" fmla="*/ 504 h 784"/>
              <a:gd name="T26" fmla="*/ 100 w 800"/>
              <a:gd name="T27" fmla="*/ 733 h 784"/>
              <a:gd name="T28" fmla="*/ 50 w 800"/>
              <a:gd name="T29" fmla="*/ 752 h 784"/>
              <a:gd name="T30" fmla="*/ 31 w 800"/>
              <a:gd name="T31" fmla="*/ 504 h 784"/>
              <a:gd name="T32" fmla="*/ 81 w 800"/>
              <a:gd name="T33" fmla="*/ 485 h 784"/>
              <a:gd name="T34" fmla="*/ 100 w 800"/>
              <a:gd name="T35" fmla="*/ 733 h 784"/>
              <a:gd name="T36" fmla="*/ 718 w 800"/>
              <a:gd name="T37" fmla="*/ 0 h 784"/>
              <a:gd name="T38" fmla="*/ 668 w 800"/>
              <a:gd name="T39" fmla="*/ 733 h 784"/>
              <a:gd name="T40" fmla="*/ 749 w 800"/>
              <a:gd name="T41" fmla="*/ 784 h 784"/>
              <a:gd name="T42" fmla="*/ 800 w 800"/>
              <a:gd name="T43" fmla="*/ 51 h 784"/>
              <a:gd name="T44" fmla="*/ 768 w 800"/>
              <a:gd name="T45" fmla="*/ 733 h 784"/>
              <a:gd name="T46" fmla="*/ 718 w 800"/>
              <a:gd name="T47" fmla="*/ 752 h 784"/>
              <a:gd name="T48" fmla="*/ 700 w 800"/>
              <a:gd name="T49" fmla="*/ 51 h 784"/>
              <a:gd name="T50" fmla="*/ 749 w 800"/>
              <a:gd name="T51" fmla="*/ 32 h 784"/>
              <a:gd name="T52" fmla="*/ 768 w 800"/>
              <a:gd name="T53" fmla="*/ 733 h 784"/>
              <a:gd name="T54" fmla="*/ 265 w 800"/>
              <a:gd name="T55" fmla="*/ 304 h 784"/>
              <a:gd name="T56" fmla="*/ 215 w 800"/>
              <a:gd name="T57" fmla="*/ 733 h 784"/>
              <a:gd name="T58" fmla="*/ 296 w 800"/>
              <a:gd name="T59" fmla="*/ 784 h 784"/>
              <a:gd name="T60" fmla="*/ 347 w 800"/>
              <a:gd name="T61" fmla="*/ 355 h 784"/>
              <a:gd name="T62" fmla="*/ 296 w 800"/>
              <a:gd name="T63" fmla="*/ 752 h 784"/>
              <a:gd name="T64" fmla="*/ 247 w 800"/>
              <a:gd name="T65" fmla="*/ 733 h 784"/>
              <a:gd name="T66" fmla="*/ 265 w 800"/>
              <a:gd name="T67" fmla="*/ 336 h 784"/>
              <a:gd name="T68" fmla="*/ 315 w 800"/>
              <a:gd name="T69" fmla="*/ 355 h 784"/>
              <a:gd name="T70" fmla="*/ 315 w 800"/>
              <a:gd name="T71" fmla="*/ 73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784">
                <a:moveTo>
                  <a:pt x="523" y="141"/>
                </a:moveTo>
                <a:cubicBezTo>
                  <a:pt x="492" y="141"/>
                  <a:pt x="492" y="141"/>
                  <a:pt x="492" y="141"/>
                </a:cubicBezTo>
                <a:cubicBezTo>
                  <a:pt x="464" y="141"/>
                  <a:pt x="442" y="164"/>
                  <a:pt x="442" y="192"/>
                </a:cubicBezTo>
                <a:cubicBezTo>
                  <a:pt x="442" y="733"/>
                  <a:pt x="442" y="733"/>
                  <a:pt x="442" y="733"/>
                </a:cubicBezTo>
                <a:cubicBezTo>
                  <a:pt x="442" y="761"/>
                  <a:pt x="464" y="784"/>
                  <a:pt x="492" y="784"/>
                </a:cubicBezTo>
                <a:cubicBezTo>
                  <a:pt x="523" y="784"/>
                  <a:pt x="523" y="784"/>
                  <a:pt x="523" y="784"/>
                </a:cubicBezTo>
                <a:cubicBezTo>
                  <a:pt x="551" y="784"/>
                  <a:pt x="574" y="761"/>
                  <a:pt x="574" y="733"/>
                </a:cubicBezTo>
                <a:cubicBezTo>
                  <a:pt x="574" y="192"/>
                  <a:pt x="574" y="192"/>
                  <a:pt x="574" y="192"/>
                </a:cubicBezTo>
                <a:cubicBezTo>
                  <a:pt x="574" y="164"/>
                  <a:pt x="551" y="141"/>
                  <a:pt x="523" y="141"/>
                </a:cubicBezTo>
                <a:close/>
                <a:moveTo>
                  <a:pt x="542" y="733"/>
                </a:moveTo>
                <a:cubicBezTo>
                  <a:pt x="542" y="743"/>
                  <a:pt x="533" y="752"/>
                  <a:pt x="523" y="752"/>
                </a:cubicBezTo>
                <a:cubicBezTo>
                  <a:pt x="492" y="752"/>
                  <a:pt x="492" y="752"/>
                  <a:pt x="492" y="752"/>
                </a:cubicBezTo>
                <a:cubicBezTo>
                  <a:pt x="482" y="752"/>
                  <a:pt x="474" y="743"/>
                  <a:pt x="474" y="733"/>
                </a:cubicBezTo>
                <a:cubicBezTo>
                  <a:pt x="474" y="192"/>
                  <a:pt x="474" y="192"/>
                  <a:pt x="474" y="192"/>
                </a:cubicBezTo>
                <a:cubicBezTo>
                  <a:pt x="474" y="181"/>
                  <a:pt x="482" y="173"/>
                  <a:pt x="492" y="173"/>
                </a:cubicBezTo>
                <a:cubicBezTo>
                  <a:pt x="523" y="173"/>
                  <a:pt x="523" y="173"/>
                  <a:pt x="523" y="173"/>
                </a:cubicBezTo>
                <a:cubicBezTo>
                  <a:pt x="533" y="173"/>
                  <a:pt x="542" y="181"/>
                  <a:pt x="542" y="192"/>
                </a:cubicBezTo>
                <a:lnTo>
                  <a:pt x="542" y="733"/>
                </a:lnTo>
                <a:close/>
                <a:moveTo>
                  <a:pt x="81" y="453"/>
                </a:moveTo>
                <a:cubicBezTo>
                  <a:pt x="50" y="453"/>
                  <a:pt x="50" y="453"/>
                  <a:pt x="50" y="453"/>
                </a:cubicBezTo>
                <a:cubicBezTo>
                  <a:pt x="22" y="453"/>
                  <a:pt x="0" y="476"/>
                  <a:pt x="0" y="504"/>
                </a:cubicBezTo>
                <a:cubicBezTo>
                  <a:pt x="0" y="733"/>
                  <a:pt x="0" y="733"/>
                  <a:pt x="0" y="733"/>
                </a:cubicBezTo>
                <a:cubicBezTo>
                  <a:pt x="0" y="761"/>
                  <a:pt x="22" y="784"/>
                  <a:pt x="50" y="784"/>
                </a:cubicBezTo>
                <a:cubicBezTo>
                  <a:pt x="81" y="784"/>
                  <a:pt x="81" y="784"/>
                  <a:pt x="81" y="784"/>
                </a:cubicBezTo>
                <a:cubicBezTo>
                  <a:pt x="109" y="784"/>
                  <a:pt x="132" y="761"/>
                  <a:pt x="132" y="733"/>
                </a:cubicBezTo>
                <a:cubicBezTo>
                  <a:pt x="132" y="504"/>
                  <a:pt x="132" y="504"/>
                  <a:pt x="132" y="504"/>
                </a:cubicBezTo>
                <a:cubicBezTo>
                  <a:pt x="132" y="476"/>
                  <a:pt x="109" y="453"/>
                  <a:pt x="81" y="453"/>
                </a:cubicBezTo>
                <a:close/>
                <a:moveTo>
                  <a:pt x="100" y="733"/>
                </a:moveTo>
                <a:cubicBezTo>
                  <a:pt x="100" y="743"/>
                  <a:pt x="91" y="752"/>
                  <a:pt x="81" y="752"/>
                </a:cubicBezTo>
                <a:cubicBezTo>
                  <a:pt x="50" y="752"/>
                  <a:pt x="50" y="752"/>
                  <a:pt x="50" y="752"/>
                </a:cubicBezTo>
                <a:cubicBezTo>
                  <a:pt x="40" y="752"/>
                  <a:pt x="31" y="743"/>
                  <a:pt x="31" y="733"/>
                </a:cubicBezTo>
                <a:cubicBezTo>
                  <a:pt x="31" y="504"/>
                  <a:pt x="31" y="504"/>
                  <a:pt x="31" y="504"/>
                </a:cubicBezTo>
                <a:cubicBezTo>
                  <a:pt x="31" y="494"/>
                  <a:pt x="40" y="485"/>
                  <a:pt x="50" y="485"/>
                </a:cubicBezTo>
                <a:cubicBezTo>
                  <a:pt x="81" y="485"/>
                  <a:pt x="81" y="485"/>
                  <a:pt x="81" y="485"/>
                </a:cubicBezTo>
                <a:cubicBezTo>
                  <a:pt x="91" y="485"/>
                  <a:pt x="100" y="494"/>
                  <a:pt x="100" y="504"/>
                </a:cubicBezTo>
                <a:lnTo>
                  <a:pt x="100" y="733"/>
                </a:lnTo>
                <a:close/>
                <a:moveTo>
                  <a:pt x="749" y="0"/>
                </a:moveTo>
                <a:cubicBezTo>
                  <a:pt x="718" y="0"/>
                  <a:pt x="718" y="0"/>
                  <a:pt x="718" y="0"/>
                </a:cubicBezTo>
                <a:cubicBezTo>
                  <a:pt x="690" y="0"/>
                  <a:pt x="668" y="23"/>
                  <a:pt x="668" y="51"/>
                </a:cubicBezTo>
                <a:cubicBezTo>
                  <a:pt x="668" y="733"/>
                  <a:pt x="668" y="733"/>
                  <a:pt x="668" y="733"/>
                </a:cubicBezTo>
                <a:cubicBezTo>
                  <a:pt x="668" y="761"/>
                  <a:pt x="690" y="784"/>
                  <a:pt x="718" y="784"/>
                </a:cubicBezTo>
                <a:cubicBezTo>
                  <a:pt x="749" y="784"/>
                  <a:pt x="749" y="784"/>
                  <a:pt x="749" y="784"/>
                </a:cubicBezTo>
                <a:cubicBezTo>
                  <a:pt x="777" y="784"/>
                  <a:pt x="800" y="761"/>
                  <a:pt x="800" y="733"/>
                </a:cubicBezTo>
                <a:cubicBezTo>
                  <a:pt x="800" y="51"/>
                  <a:pt x="800" y="51"/>
                  <a:pt x="800" y="51"/>
                </a:cubicBezTo>
                <a:cubicBezTo>
                  <a:pt x="800" y="23"/>
                  <a:pt x="777" y="0"/>
                  <a:pt x="749" y="0"/>
                </a:cubicBezTo>
                <a:close/>
                <a:moveTo>
                  <a:pt x="768" y="733"/>
                </a:moveTo>
                <a:cubicBezTo>
                  <a:pt x="768" y="743"/>
                  <a:pt x="759" y="752"/>
                  <a:pt x="749" y="752"/>
                </a:cubicBezTo>
                <a:cubicBezTo>
                  <a:pt x="718" y="752"/>
                  <a:pt x="718" y="752"/>
                  <a:pt x="718" y="752"/>
                </a:cubicBezTo>
                <a:cubicBezTo>
                  <a:pt x="708" y="752"/>
                  <a:pt x="700" y="743"/>
                  <a:pt x="700" y="733"/>
                </a:cubicBezTo>
                <a:cubicBezTo>
                  <a:pt x="700" y="51"/>
                  <a:pt x="700" y="51"/>
                  <a:pt x="700" y="51"/>
                </a:cubicBezTo>
                <a:cubicBezTo>
                  <a:pt x="700" y="41"/>
                  <a:pt x="708" y="32"/>
                  <a:pt x="718" y="32"/>
                </a:cubicBezTo>
                <a:cubicBezTo>
                  <a:pt x="749" y="32"/>
                  <a:pt x="749" y="32"/>
                  <a:pt x="749" y="32"/>
                </a:cubicBezTo>
                <a:cubicBezTo>
                  <a:pt x="759" y="32"/>
                  <a:pt x="768" y="41"/>
                  <a:pt x="768" y="51"/>
                </a:cubicBezTo>
                <a:lnTo>
                  <a:pt x="768" y="733"/>
                </a:lnTo>
                <a:close/>
                <a:moveTo>
                  <a:pt x="296" y="304"/>
                </a:moveTo>
                <a:cubicBezTo>
                  <a:pt x="265" y="304"/>
                  <a:pt x="265" y="304"/>
                  <a:pt x="265" y="304"/>
                </a:cubicBezTo>
                <a:cubicBezTo>
                  <a:pt x="238" y="304"/>
                  <a:pt x="215" y="327"/>
                  <a:pt x="215" y="355"/>
                </a:cubicBezTo>
                <a:cubicBezTo>
                  <a:pt x="215" y="733"/>
                  <a:pt x="215" y="733"/>
                  <a:pt x="215" y="733"/>
                </a:cubicBezTo>
                <a:cubicBezTo>
                  <a:pt x="215" y="761"/>
                  <a:pt x="238" y="784"/>
                  <a:pt x="265" y="784"/>
                </a:cubicBezTo>
                <a:cubicBezTo>
                  <a:pt x="296" y="784"/>
                  <a:pt x="296" y="784"/>
                  <a:pt x="296" y="784"/>
                </a:cubicBezTo>
                <a:cubicBezTo>
                  <a:pt x="324" y="784"/>
                  <a:pt x="347" y="761"/>
                  <a:pt x="347" y="733"/>
                </a:cubicBezTo>
                <a:cubicBezTo>
                  <a:pt x="347" y="355"/>
                  <a:pt x="347" y="355"/>
                  <a:pt x="347" y="355"/>
                </a:cubicBezTo>
                <a:cubicBezTo>
                  <a:pt x="347" y="327"/>
                  <a:pt x="324" y="304"/>
                  <a:pt x="296" y="304"/>
                </a:cubicBezTo>
                <a:close/>
                <a:moveTo>
                  <a:pt x="296" y="752"/>
                </a:moveTo>
                <a:cubicBezTo>
                  <a:pt x="265" y="752"/>
                  <a:pt x="265" y="752"/>
                  <a:pt x="265" y="752"/>
                </a:cubicBezTo>
                <a:cubicBezTo>
                  <a:pt x="255" y="752"/>
                  <a:pt x="247" y="743"/>
                  <a:pt x="247" y="733"/>
                </a:cubicBezTo>
                <a:cubicBezTo>
                  <a:pt x="247" y="355"/>
                  <a:pt x="247" y="355"/>
                  <a:pt x="247" y="355"/>
                </a:cubicBezTo>
                <a:cubicBezTo>
                  <a:pt x="247" y="344"/>
                  <a:pt x="255" y="336"/>
                  <a:pt x="265" y="336"/>
                </a:cubicBezTo>
                <a:cubicBezTo>
                  <a:pt x="296" y="336"/>
                  <a:pt x="296" y="336"/>
                  <a:pt x="296" y="336"/>
                </a:cubicBezTo>
                <a:cubicBezTo>
                  <a:pt x="307" y="336"/>
                  <a:pt x="315" y="344"/>
                  <a:pt x="315" y="355"/>
                </a:cubicBezTo>
                <a:cubicBezTo>
                  <a:pt x="315" y="733"/>
                  <a:pt x="315" y="733"/>
                  <a:pt x="315" y="733"/>
                </a:cubicBezTo>
                <a:cubicBezTo>
                  <a:pt x="315" y="733"/>
                  <a:pt x="315" y="733"/>
                  <a:pt x="315" y="733"/>
                </a:cubicBezTo>
                <a:cubicBezTo>
                  <a:pt x="315" y="743"/>
                  <a:pt x="307" y="752"/>
                  <a:pt x="296" y="7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2" name="Straight Connector 21"/>
          <p:cNvCxnSpPr/>
          <p:nvPr userDrawn="1"/>
        </p:nvCxnSpPr>
        <p:spPr>
          <a:xfrm>
            <a:off x="4902196" y="4416714"/>
            <a:ext cx="1955805" cy="0"/>
          </a:xfrm>
          <a:prstGeom prst="line">
            <a:avLst/>
          </a:prstGeom>
          <a:ln w="19050" cmpd="sng">
            <a:solidFill>
              <a:schemeClr val="accent5"/>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rot="10800000">
            <a:off x="694050" y="1808722"/>
            <a:ext cx="7772400" cy="76200"/>
            <a:chOff x="685800" y="1215390"/>
            <a:chExt cx="7772400" cy="137160"/>
          </a:xfrm>
        </p:grpSpPr>
        <p:cxnSp>
          <p:nvCxnSpPr>
            <p:cNvPr id="31" name="Straight Connector 30"/>
            <p:cNvCxnSpPr/>
            <p:nvPr/>
          </p:nvCxnSpPr>
          <p:spPr>
            <a:xfrm>
              <a:off x="685800" y="1352550"/>
              <a:ext cx="7772400" cy="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5720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858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9812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2766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8674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71628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84582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sp>
        <p:nvSpPr>
          <p:cNvPr id="39" name="Content Placeholder 13"/>
          <p:cNvSpPr>
            <a:spLocks noGrp="1"/>
          </p:cNvSpPr>
          <p:nvPr>
            <p:ph sz="quarter" idx="18"/>
          </p:nvPr>
        </p:nvSpPr>
        <p:spPr>
          <a:xfrm>
            <a:off x="685800" y="4845628"/>
            <a:ext cx="3813048" cy="1703066"/>
          </a:xfrm>
        </p:spPr>
        <p:txBody>
          <a:bodyPr>
            <a:normAutofit/>
          </a:bodyPr>
          <a:lstStyle>
            <a:lvl1pPr marL="0" indent="0">
              <a:buNone/>
              <a:defRPr sz="1600"/>
            </a:lvl1pPr>
            <a:lvl2pPr marL="0" indent="0">
              <a:buFont typeface="Arial" panose="020B0604020202020204" pitchFamily="34" charset="0"/>
              <a:buNone/>
              <a:defRPr sz="1200"/>
            </a:lvl2pPr>
            <a:lvl3pPr marL="128587" indent="0">
              <a:buNone/>
              <a:defRPr sz="1200"/>
            </a:lvl3pPr>
            <a:lvl4pPr marL="385763" indent="-128588">
              <a:defRPr sz="1050"/>
            </a:lvl4pPr>
            <a:lvl5pPr>
              <a:defRPr sz="1050"/>
            </a:lvl5pPr>
          </a:lstStyle>
          <a:p>
            <a:pPr lvl="0"/>
            <a:r>
              <a:rPr lang="en-US" dirty="0"/>
              <a:t>Edit Master text styles</a:t>
            </a:r>
          </a:p>
          <a:p>
            <a:pPr lvl="1"/>
            <a:r>
              <a:rPr lang="en-US" dirty="0"/>
              <a:t>Second level</a:t>
            </a:r>
          </a:p>
        </p:txBody>
      </p:sp>
      <p:sp>
        <p:nvSpPr>
          <p:cNvPr id="40" name="Content Placeholder 13"/>
          <p:cNvSpPr>
            <a:spLocks noGrp="1"/>
          </p:cNvSpPr>
          <p:nvPr>
            <p:ph sz="quarter" idx="19" hasCustomPrompt="1"/>
          </p:nvPr>
        </p:nvSpPr>
        <p:spPr>
          <a:xfrm>
            <a:off x="803779" y="1890015"/>
            <a:ext cx="1103925" cy="200994"/>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p:txBody>
      </p:sp>
      <p:sp>
        <p:nvSpPr>
          <p:cNvPr id="41" name="Content Placeholder 13"/>
          <p:cNvSpPr>
            <a:spLocks noGrp="1"/>
          </p:cNvSpPr>
          <p:nvPr>
            <p:ph sz="quarter" idx="20" hasCustomPrompt="1"/>
          </p:nvPr>
        </p:nvSpPr>
        <p:spPr>
          <a:xfrm>
            <a:off x="2087724" y="1887838"/>
            <a:ext cx="1103925" cy="200994"/>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p:txBody>
      </p:sp>
      <p:sp>
        <p:nvSpPr>
          <p:cNvPr id="42" name="Content Placeholder 13"/>
          <p:cNvSpPr>
            <a:spLocks noGrp="1"/>
          </p:cNvSpPr>
          <p:nvPr>
            <p:ph sz="quarter" idx="21" hasCustomPrompt="1"/>
          </p:nvPr>
        </p:nvSpPr>
        <p:spPr>
          <a:xfrm>
            <a:off x="3394578" y="1888639"/>
            <a:ext cx="1103925" cy="200994"/>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p:txBody>
      </p:sp>
      <p:sp>
        <p:nvSpPr>
          <p:cNvPr id="43" name="Content Placeholder 13"/>
          <p:cNvSpPr>
            <a:spLocks noGrp="1"/>
          </p:cNvSpPr>
          <p:nvPr>
            <p:ph sz="quarter" idx="22" hasCustomPrompt="1"/>
          </p:nvPr>
        </p:nvSpPr>
        <p:spPr>
          <a:xfrm>
            <a:off x="4678523" y="1886462"/>
            <a:ext cx="1103925" cy="200994"/>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p:txBody>
      </p:sp>
      <p:sp>
        <p:nvSpPr>
          <p:cNvPr id="44" name="Content Placeholder 13"/>
          <p:cNvSpPr>
            <a:spLocks noGrp="1"/>
          </p:cNvSpPr>
          <p:nvPr>
            <p:ph sz="quarter" idx="23" hasCustomPrompt="1"/>
          </p:nvPr>
        </p:nvSpPr>
        <p:spPr>
          <a:xfrm>
            <a:off x="5965036" y="1885759"/>
            <a:ext cx="1103925" cy="200994"/>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p:txBody>
      </p:sp>
      <p:sp>
        <p:nvSpPr>
          <p:cNvPr id="45" name="Content Placeholder 13"/>
          <p:cNvSpPr>
            <a:spLocks noGrp="1"/>
          </p:cNvSpPr>
          <p:nvPr>
            <p:ph sz="quarter" idx="24" hasCustomPrompt="1"/>
          </p:nvPr>
        </p:nvSpPr>
        <p:spPr>
          <a:xfrm>
            <a:off x="7248981" y="1883582"/>
            <a:ext cx="1103925" cy="200994"/>
          </a:xfrm>
        </p:spPr>
        <p:txBody>
          <a:bodyPr>
            <a:normAutofit/>
          </a:bodyPr>
          <a:lstStyle>
            <a:lvl1pPr marL="0" indent="0">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Date</a:t>
            </a:r>
          </a:p>
        </p:txBody>
      </p:sp>
      <p:sp>
        <p:nvSpPr>
          <p:cNvPr id="46" name="Content Placeholder 13"/>
          <p:cNvSpPr>
            <a:spLocks noGrp="1"/>
          </p:cNvSpPr>
          <p:nvPr>
            <p:ph sz="quarter" idx="25"/>
          </p:nvPr>
        </p:nvSpPr>
        <p:spPr>
          <a:xfrm>
            <a:off x="1800280" y="2590664"/>
            <a:ext cx="2698975" cy="292731"/>
          </a:xfrm>
        </p:spPr>
        <p:txBody>
          <a:bodyPr>
            <a:normAutofit/>
          </a:bodyPr>
          <a:lstStyle>
            <a:lvl1pPr marL="0" indent="0">
              <a:buNone/>
              <a:defRPr sz="1600"/>
            </a:lvl1pPr>
            <a:lvl2pPr marL="0" indent="0">
              <a:buFont typeface="Arial" panose="020B0604020202020204" pitchFamily="34" charset="0"/>
              <a:buNone/>
              <a:defRPr sz="1200"/>
            </a:lvl2pPr>
            <a:lvl3pPr marL="128587" indent="0">
              <a:buNone/>
              <a:defRPr sz="1200"/>
            </a:lvl3pPr>
            <a:lvl4pPr marL="385763" indent="-128588">
              <a:defRPr sz="1050"/>
            </a:lvl4pPr>
            <a:lvl5pPr>
              <a:defRPr sz="1050"/>
            </a:lvl5pPr>
          </a:lstStyle>
          <a:p>
            <a:pPr lvl="0"/>
            <a:r>
              <a:rPr lang="en-US" dirty="0"/>
              <a:t>Edit Master text styles</a:t>
            </a:r>
          </a:p>
        </p:txBody>
      </p:sp>
      <p:sp>
        <p:nvSpPr>
          <p:cNvPr id="47" name="Content Placeholder 13"/>
          <p:cNvSpPr>
            <a:spLocks noGrp="1"/>
          </p:cNvSpPr>
          <p:nvPr>
            <p:ph sz="quarter" idx="26"/>
          </p:nvPr>
        </p:nvSpPr>
        <p:spPr>
          <a:xfrm>
            <a:off x="3417458" y="3254974"/>
            <a:ext cx="2698975" cy="292731"/>
          </a:xfrm>
        </p:spPr>
        <p:txBody>
          <a:bodyPr>
            <a:normAutofit/>
          </a:bodyPr>
          <a:lstStyle>
            <a:lvl1pPr marL="0" indent="0">
              <a:buNone/>
              <a:defRPr sz="1600"/>
            </a:lvl1pPr>
            <a:lvl2pPr marL="0" indent="0">
              <a:buFont typeface="Arial" panose="020B0604020202020204" pitchFamily="34" charset="0"/>
              <a:buNone/>
              <a:defRPr sz="1200"/>
            </a:lvl2pPr>
            <a:lvl3pPr marL="128587" indent="0">
              <a:buNone/>
              <a:defRPr sz="1200"/>
            </a:lvl3pPr>
            <a:lvl4pPr marL="385763" indent="-128588">
              <a:defRPr sz="1050"/>
            </a:lvl4pPr>
            <a:lvl5pPr>
              <a:defRPr sz="1050"/>
            </a:lvl5pPr>
          </a:lstStyle>
          <a:p>
            <a:pPr lvl="0"/>
            <a:r>
              <a:rPr lang="en-US" dirty="0"/>
              <a:t>Edit Master text styles</a:t>
            </a:r>
          </a:p>
        </p:txBody>
      </p:sp>
      <p:sp>
        <p:nvSpPr>
          <p:cNvPr id="48" name="Content Placeholder 13"/>
          <p:cNvSpPr>
            <a:spLocks noGrp="1"/>
          </p:cNvSpPr>
          <p:nvPr>
            <p:ph sz="quarter" idx="27"/>
          </p:nvPr>
        </p:nvSpPr>
        <p:spPr>
          <a:xfrm>
            <a:off x="5566071" y="3955073"/>
            <a:ext cx="2698975" cy="292731"/>
          </a:xfrm>
        </p:spPr>
        <p:txBody>
          <a:bodyPr>
            <a:normAutofit/>
          </a:bodyPr>
          <a:lstStyle>
            <a:lvl1pPr marL="0" indent="0">
              <a:buNone/>
              <a:defRPr sz="1600"/>
            </a:lvl1pPr>
            <a:lvl2pPr marL="0" indent="0">
              <a:buFont typeface="Arial" panose="020B0604020202020204" pitchFamily="34" charset="0"/>
              <a:buNone/>
              <a:defRPr sz="1200"/>
            </a:lvl2pPr>
            <a:lvl3pPr marL="128587" indent="0">
              <a:buNone/>
              <a:defRPr sz="1200"/>
            </a:lvl3pPr>
            <a:lvl4pPr marL="385763" indent="-128588">
              <a:defRPr sz="1050"/>
            </a:lvl4pPr>
            <a:lvl5pPr>
              <a:defRPr sz="1050"/>
            </a:lvl5pPr>
          </a:lstStyle>
          <a:p>
            <a:pPr lvl="0"/>
            <a:r>
              <a:rPr lang="en-US" dirty="0"/>
              <a:t>Edit Master text styles</a:t>
            </a:r>
          </a:p>
        </p:txBody>
      </p:sp>
    </p:spTree>
    <p:extLst>
      <p:ext uri="{BB962C8B-B14F-4D97-AF65-F5344CB8AC3E}">
        <p14:creationId xmlns:p14="http://schemas.microsoft.com/office/powerpoint/2010/main" val="16460767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
                                        <p:tgtEl>
                                          <p:spTgt spid="17"/>
                                        </p:tgtEl>
                                      </p:cBhvr>
                                    </p:animEffect>
                                  </p:childTnLst>
                                </p:cTn>
                              </p:par>
                            </p:childTnLst>
                          </p:cTn>
                        </p:par>
                        <p:par>
                          <p:cTn id="17" fill="hold">
                            <p:stCondLst>
                              <p:cond delay="2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3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3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21"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dirty="0"/>
              <a:t>Click to edit Master title style</a:t>
            </a:r>
          </a:p>
        </p:txBody>
      </p:sp>
      <p:sp>
        <p:nvSpPr>
          <p:cNvPr id="3" name="Oval 2"/>
          <p:cNvSpPr/>
          <p:nvPr userDrawn="1"/>
        </p:nvSpPr>
        <p:spPr>
          <a:xfrm>
            <a:off x="1332835" y="2267871"/>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Arc 3"/>
          <p:cNvSpPr/>
          <p:nvPr userDrawn="1"/>
        </p:nvSpPr>
        <p:spPr>
          <a:xfrm>
            <a:off x="1333681" y="2268717"/>
            <a:ext cx="1618488" cy="1618488"/>
          </a:xfrm>
          <a:prstGeom prst="arc">
            <a:avLst>
              <a:gd name="adj1" fmla="val 10766207"/>
              <a:gd name="adj2" fmla="val 0"/>
            </a:avLst>
          </a:prstGeom>
          <a:ln w="698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 name="Oval 4"/>
          <p:cNvSpPr/>
          <p:nvPr userDrawn="1"/>
        </p:nvSpPr>
        <p:spPr>
          <a:xfrm>
            <a:off x="2953015" y="2267871"/>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Arc 5"/>
          <p:cNvSpPr/>
          <p:nvPr userDrawn="1"/>
        </p:nvSpPr>
        <p:spPr>
          <a:xfrm rot="10800000">
            <a:off x="2953861" y="2268717"/>
            <a:ext cx="1618488" cy="1618488"/>
          </a:xfrm>
          <a:prstGeom prst="arc">
            <a:avLst>
              <a:gd name="adj1" fmla="val 10766207"/>
              <a:gd name="adj2" fmla="val 0"/>
            </a:avLst>
          </a:prstGeom>
          <a:ln w="6985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7" name="Oval 6"/>
          <p:cNvSpPr/>
          <p:nvPr userDrawn="1"/>
        </p:nvSpPr>
        <p:spPr>
          <a:xfrm>
            <a:off x="4572497" y="2267871"/>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Arc 7"/>
          <p:cNvSpPr/>
          <p:nvPr userDrawn="1"/>
        </p:nvSpPr>
        <p:spPr>
          <a:xfrm>
            <a:off x="4573343" y="2268717"/>
            <a:ext cx="1618488" cy="1618488"/>
          </a:xfrm>
          <a:prstGeom prst="arc">
            <a:avLst>
              <a:gd name="adj1" fmla="val 10766207"/>
              <a:gd name="adj2" fmla="val 0"/>
            </a:avLst>
          </a:prstGeom>
          <a:ln w="6985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 name="Oval 8"/>
          <p:cNvSpPr/>
          <p:nvPr userDrawn="1"/>
        </p:nvSpPr>
        <p:spPr>
          <a:xfrm>
            <a:off x="6192677" y="2267871"/>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Arc 9"/>
          <p:cNvSpPr/>
          <p:nvPr userDrawn="1"/>
        </p:nvSpPr>
        <p:spPr>
          <a:xfrm rot="10800000">
            <a:off x="6193523" y="2268717"/>
            <a:ext cx="1618488" cy="1618488"/>
          </a:xfrm>
          <a:prstGeom prst="arc">
            <a:avLst>
              <a:gd name="adj1" fmla="val 10766207"/>
              <a:gd name="adj2" fmla="val 0"/>
            </a:avLst>
          </a:prstGeom>
          <a:ln w="6985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 name="Content Placeholder 13"/>
          <p:cNvSpPr>
            <a:spLocks noGrp="1"/>
          </p:cNvSpPr>
          <p:nvPr>
            <p:ph sz="quarter" idx="19" hasCustomPrompt="1"/>
          </p:nvPr>
        </p:nvSpPr>
        <p:spPr>
          <a:xfrm>
            <a:off x="1477967" y="3212976"/>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
        <p:nvSpPr>
          <p:cNvPr id="28" name="Content Placeholder 13"/>
          <p:cNvSpPr>
            <a:spLocks noGrp="1"/>
          </p:cNvSpPr>
          <p:nvPr>
            <p:ph sz="quarter" idx="20" hasCustomPrompt="1"/>
          </p:nvPr>
        </p:nvSpPr>
        <p:spPr>
          <a:xfrm>
            <a:off x="3104675" y="3212976"/>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
        <p:nvSpPr>
          <p:cNvPr id="29" name="Content Placeholder 13"/>
          <p:cNvSpPr>
            <a:spLocks noGrp="1"/>
          </p:cNvSpPr>
          <p:nvPr>
            <p:ph sz="quarter" idx="21" hasCustomPrompt="1"/>
          </p:nvPr>
        </p:nvSpPr>
        <p:spPr>
          <a:xfrm>
            <a:off x="4707414" y="3212976"/>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
        <p:nvSpPr>
          <p:cNvPr id="30" name="Content Placeholder 13"/>
          <p:cNvSpPr>
            <a:spLocks noGrp="1"/>
          </p:cNvSpPr>
          <p:nvPr>
            <p:ph sz="quarter" idx="22" hasCustomPrompt="1"/>
          </p:nvPr>
        </p:nvSpPr>
        <p:spPr>
          <a:xfrm>
            <a:off x="6334122" y="3212976"/>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
        <p:nvSpPr>
          <p:cNvPr id="31" name="Content Placeholder 13"/>
          <p:cNvSpPr>
            <a:spLocks noGrp="1"/>
          </p:cNvSpPr>
          <p:nvPr>
            <p:ph sz="quarter" idx="23" hasCustomPrompt="1"/>
          </p:nvPr>
        </p:nvSpPr>
        <p:spPr>
          <a:xfrm>
            <a:off x="1478088" y="4157235"/>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
        <p:nvSpPr>
          <p:cNvPr id="32" name="Content Placeholder 13"/>
          <p:cNvSpPr>
            <a:spLocks noGrp="1"/>
          </p:cNvSpPr>
          <p:nvPr>
            <p:ph sz="quarter" idx="24" hasCustomPrompt="1"/>
          </p:nvPr>
        </p:nvSpPr>
        <p:spPr>
          <a:xfrm>
            <a:off x="3104796" y="4157235"/>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
        <p:nvSpPr>
          <p:cNvPr id="33" name="Content Placeholder 13"/>
          <p:cNvSpPr>
            <a:spLocks noGrp="1"/>
          </p:cNvSpPr>
          <p:nvPr>
            <p:ph sz="quarter" idx="25" hasCustomPrompt="1"/>
          </p:nvPr>
        </p:nvSpPr>
        <p:spPr>
          <a:xfrm>
            <a:off x="4707535" y="4157235"/>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
        <p:nvSpPr>
          <p:cNvPr id="34" name="Content Placeholder 13"/>
          <p:cNvSpPr>
            <a:spLocks noGrp="1"/>
          </p:cNvSpPr>
          <p:nvPr>
            <p:ph sz="quarter" idx="26" hasCustomPrompt="1"/>
          </p:nvPr>
        </p:nvSpPr>
        <p:spPr>
          <a:xfrm>
            <a:off x="6334243" y="4157235"/>
            <a:ext cx="1329916" cy="540060"/>
          </a:xfrm>
        </p:spPr>
        <p:txBody>
          <a:bodyPr>
            <a:normAutofit/>
          </a:bodyPr>
          <a:lstStyle>
            <a:lvl1pPr marL="0" indent="0" algn="ctr">
              <a:buNone/>
              <a:defRPr sz="1200"/>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US" dirty="0"/>
              <a:t>content</a:t>
            </a:r>
          </a:p>
        </p:txBody>
      </p:sp>
    </p:spTree>
    <p:extLst>
      <p:ext uri="{BB962C8B-B14F-4D97-AF65-F5344CB8AC3E}">
        <p14:creationId xmlns:p14="http://schemas.microsoft.com/office/powerpoint/2010/main" val="4089288562"/>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5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5000">
                                          <p:cBhvr additive="base">
                                            <p:cTn id="7" dur="800" fill="hold"/>
                                            <p:tgtEl>
                                              <p:spTgt spid="3"/>
                                            </p:tgtEl>
                                            <p:attrNameLst>
                                              <p:attrName>ppt_x</p:attrName>
                                            </p:attrNameLst>
                                          </p:cBhvr>
                                          <p:tavLst>
                                            <p:tav tm="0">
                                              <p:val>
                                                <p:strVal val="#ppt_x"/>
                                              </p:val>
                                            </p:tav>
                                            <p:tav tm="100000">
                                              <p:val>
                                                <p:strVal val="#ppt_x"/>
                                              </p:val>
                                            </p:tav>
                                          </p:tavLst>
                                        </p:anim>
                                        <p:anim calcmode="lin" valueType="num" p14:bounceEnd="75000">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75000">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14:bounceEnd="75000">
                                          <p:cBhvr additive="base">
                                            <p:cTn id="11" dur="800" fill="hold"/>
                                            <p:tgtEl>
                                              <p:spTgt spid="5"/>
                                            </p:tgtEl>
                                            <p:attrNameLst>
                                              <p:attrName>ppt_x</p:attrName>
                                            </p:attrNameLst>
                                          </p:cBhvr>
                                          <p:tavLst>
                                            <p:tav tm="0">
                                              <p:val>
                                                <p:strVal val="#ppt_x"/>
                                              </p:val>
                                            </p:tav>
                                            <p:tav tm="100000">
                                              <p:val>
                                                <p:strVal val="#ppt_x"/>
                                              </p:val>
                                            </p:tav>
                                          </p:tavLst>
                                        </p:anim>
                                        <p:anim calcmode="lin" valueType="num" p14:bounceEnd="75000">
                                          <p:cBhvr additive="base">
                                            <p:cTn id="12" dur="8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5000">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14:bounceEnd="75000">
                                          <p:cBhvr additive="base">
                                            <p:cTn id="15" dur="800" fill="hold"/>
                                            <p:tgtEl>
                                              <p:spTgt spid="7"/>
                                            </p:tgtEl>
                                            <p:attrNameLst>
                                              <p:attrName>ppt_x</p:attrName>
                                            </p:attrNameLst>
                                          </p:cBhvr>
                                          <p:tavLst>
                                            <p:tav tm="0">
                                              <p:val>
                                                <p:strVal val="#ppt_x"/>
                                              </p:val>
                                            </p:tav>
                                            <p:tav tm="100000">
                                              <p:val>
                                                <p:strVal val="#ppt_x"/>
                                              </p:val>
                                            </p:tav>
                                          </p:tavLst>
                                        </p:anim>
                                        <p:anim calcmode="lin" valueType="num" p14:bounceEnd="75000">
                                          <p:cBhvr additive="base">
                                            <p:cTn id="16" dur="8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75000">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14:bounceEnd="75000">
                                          <p:cBhvr additive="base">
                                            <p:cTn id="19" dur="800" fill="hold"/>
                                            <p:tgtEl>
                                              <p:spTgt spid="9"/>
                                            </p:tgtEl>
                                            <p:attrNameLst>
                                              <p:attrName>ppt_x</p:attrName>
                                            </p:attrNameLst>
                                          </p:cBhvr>
                                          <p:tavLst>
                                            <p:tav tm="0">
                                              <p:val>
                                                <p:strVal val="#ppt_x"/>
                                              </p:val>
                                            </p:tav>
                                            <p:tav tm="100000">
                                              <p:val>
                                                <p:strVal val="#ppt_x"/>
                                              </p:val>
                                            </p:tav>
                                          </p:tavLst>
                                        </p:anim>
                                        <p:anim calcmode="lin" valueType="num" p14:bounceEnd="75000">
                                          <p:cBhvr additive="base">
                                            <p:cTn id="20" dur="800" fill="hold"/>
                                            <p:tgtEl>
                                              <p:spTgt spid="9"/>
                                            </p:tgtEl>
                                            <p:attrNameLst>
                                              <p:attrName>ppt_y</p:attrName>
                                            </p:attrNameLst>
                                          </p:cBhvr>
                                          <p:tavLst>
                                            <p:tav tm="0">
                                              <p:val>
                                                <p:strVal val="0-#ppt_h/2"/>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
                                            <p:tgtEl>
                                              <p:spTgt spid="4"/>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
                                            <p:tgtEl>
                                              <p:spTgt spid="6"/>
                                            </p:tgtEl>
                                          </p:cBhvr>
                                        </p:animEffect>
                                      </p:childTnLst>
                                    </p:cTn>
                                  </p:par>
                                  <p:par>
                                    <p:cTn id="27" presetID="22" presetClass="entr" presetSubtype="8" fill="hold" grpId="0" nodeType="withEffect">
                                      <p:stCondLst>
                                        <p:cond delay="12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200"/>
                                            <p:tgtEl>
                                              <p:spTgt spid="8"/>
                                            </p:tgtEl>
                                          </p:cBhvr>
                                        </p:animEffect>
                                      </p:childTnLst>
                                    </p:cTn>
                                  </p:par>
                                  <p:par>
                                    <p:cTn id="30" presetID="22" presetClass="entr" presetSubtype="8" fill="hold" grpId="0" nodeType="withEffect">
                                      <p:stCondLst>
                                        <p:cond delay="14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00" fill="hold"/>
                                            <p:tgtEl>
                                              <p:spTgt spid="5"/>
                                            </p:tgtEl>
                                            <p:attrNameLst>
                                              <p:attrName>ppt_x</p:attrName>
                                            </p:attrNameLst>
                                          </p:cBhvr>
                                          <p:tavLst>
                                            <p:tav tm="0">
                                              <p:val>
                                                <p:strVal val="#ppt_x"/>
                                              </p:val>
                                            </p:tav>
                                            <p:tav tm="100000">
                                              <p:val>
                                                <p:strVal val="#ppt_x"/>
                                              </p:val>
                                            </p:tav>
                                          </p:tavLst>
                                        </p:anim>
                                        <p:anim calcmode="lin" valueType="num">
                                          <p:cBhvr additive="base">
                                            <p:cTn id="12" dur="8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800" fill="hold"/>
                                            <p:tgtEl>
                                              <p:spTgt spid="7"/>
                                            </p:tgtEl>
                                            <p:attrNameLst>
                                              <p:attrName>ppt_x</p:attrName>
                                            </p:attrNameLst>
                                          </p:cBhvr>
                                          <p:tavLst>
                                            <p:tav tm="0">
                                              <p:val>
                                                <p:strVal val="#ppt_x"/>
                                              </p:val>
                                            </p:tav>
                                            <p:tav tm="100000">
                                              <p:val>
                                                <p:strVal val="#ppt_x"/>
                                              </p:val>
                                            </p:tav>
                                          </p:tavLst>
                                        </p:anim>
                                        <p:anim calcmode="lin" valueType="num">
                                          <p:cBhvr additive="base">
                                            <p:cTn id="16" dur="8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800" fill="hold"/>
                                            <p:tgtEl>
                                              <p:spTgt spid="9"/>
                                            </p:tgtEl>
                                            <p:attrNameLst>
                                              <p:attrName>ppt_x</p:attrName>
                                            </p:attrNameLst>
                                          </p:cBhvr>
                                          <p:tavLst>
                                            <p:tav tm="0">
                                              <p:val>
                                                <p:strVal val="#ppt_x"/>
                                              </p:val>
                                            </p:tav>
                                            <p:tav tm="100000">
                                              <p:val>
                                                <p:strVal val="#ppt_x"/>
                                              </p:val>
                                            </p:tav>
                                          </p:tavLst>
                                        </p:anim>
                                        <p:anim calcmode="lin" valueType="num">
                                          <p:cBhvr additive="base">
                                            <p:cTn id="20" dur="800" fill="hold"/>
                                            <p:tgtEl>
                                              <p:spTgt spid="9"/>
                                            </p:tgtEl>
                                            <p:attrNameLst>
                                              <p:attrName>ppt_y</p:attrName>
                                            </p:attrNameLst>
                                          </p:cBhvr>
                                          <p:tavLst>
                                            <p:tav tm="0">
                                              <p:val>
                                                <p:strVal val="0-#ppt_h/2"/>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
                                            <p:tgtEl>
                                              <p:spTgt spid="4"/>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
                                            <p:tgtEl>
                                              <p:spTgt spid="6"/>
                                            </p:tgtEl>
                                          </p:cBhvr>
                                        </p:animEffect>
                                      </p:childTnLst>
                                    </p:cTn>
                                  </p:par>
                                  <p:par>
                                    <p:cTn id="27" presetID="22" presetClass="entr" presetSubtype="8" fill="hold" grpId="0" nodeType="withEffect">
                                      <p:stCondLst>
                                        <p:cond delay="12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200"/>
                                            <p:tgtEl>
                                              <p:spTgt spid="8"/>
                                            </p:tgtEl>
                                          </p:cBhvr>
                                        </p:animEffect>
                                      </p:childTnLst>
                                    </p:cTn>
                                  </p:par>
                                  <p:par>
                                    <p:cTn id="30" presetID="22" presetClass="entr" presetSubtype="8" fill="hold" grpId="0" nodeType="withEffect">
                                      <p:stCondLst>
                                        <p:cond delay="14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6838528" cy="817561"/>
          </a:xfrm>
        </p:spPr>
        <p:txBody>
          <a:bodyPr/>
          <a:lstStyle/>
          <a:p>
            <a:r>
              <a:rPr lang="en-US" dirty="0"/>
              <a:t>Click to edit Master title style</a:t>
            </a:r>
          </a:p>
        </p:txBody>
      </p:sp>
      <p:sp>
        <p:nvSpPr>
          <p:cNvPr id="3" name="Right Arrow 14"/>
          <p:cNvSpPr/>
          <p:nvPr userDrawn="1"/>
        </p:nvSpPr>
        <p:spPr>
          <a:xfrm>
            <a:off x="2369643" y="2439315"/>
            <a:ext cx="283706" cy="35144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ight Arrow 15"/>
          <p:cNvSpPr/>
          <p:nvPr userDrawn="1"/>
        </p:nvSpPr>
        <p:spPr>
          <a:xfrm>
            <a:off x="4335262" y="2447919"/>
            <a:ext cx="283706" cy="351441"/>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670882" y="2332277"/>
            <a:ext cx="1698761" cy="612741"/>
          </a:xfrm>
          <a:prstGeom prst="rect">
            <a:avLst/>
          </a:prstGeom>
          <a:solidFill>
            <a:schemeClr val="accent2"/>
          </a:solidFill>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6" name="TextBox 5"/>
          <p:cNvSpPr txBox="1"/>
          <p:nvPr userDrawn="1"/>
        </p:nvSpPr>
        <p:spPr>
          <a:xfrm>
            <a:off x="2636501" y="2332277"/>
            <a:ext cx="1698761" cy="612741"/>
          </a:xfrm>
          <a:prstGeom prst="rect">
            <a:avLst/>
          </a:prstGeom>
          <a:solidFill>
            <a:srgbClr val="FFC000"/>
          </a:solidFill>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7" name="TextBox 6"/>
          <p:cNvSpPr txBox="1"/>
          <p:nvPr userDrawn="1"/>
        </p:nvSpPr>
        <p:spPr>
          <a:xfrm>
            <a:off x="4623542" y="2332277"/>
            <a:ext cx="1698761" cy="612741"/>
          </a:xfrm>
          <a:prstGeom prst="rect">
            <a:avLst/>
          </a:prstGeom>
          <a:solidFill>
            <a:schemeClr val="accent3"/>
          </a:solidFill>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11" name="Right Arrow 13"/>
          <p:cNvSpPr/>
          <p:nvPr userDrawn="1"/>
        </p:nvSpPr>
        <p:spPr>
          <a:xfrm>
            <a:off x="6322303" y="2447919"/>
            <a:ext cx="283706" cy="351441"/>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6610583" y="2332277"/>
            <a:ext cx="1698761" cy="612741"/>
          </a:xfrm>
          <a:prstGeom prst="rect">
            <a:avLst/>
          </a:prstGeom>
          <a:solidFill>
            <a:schemeClr val="accent4"/>
          </a:solidFill>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13" name="TextBox 12"/>
          <p:cNvSpPr txBox="1"/>
          <p:nvPr userDrawn="1"/>
        </p:nvSpPr>
        <p:spPr>
          <a:xfrm>
            <a:off x="6610583" y="3269537"/>
            <a:ext cx="1698761" cy="612741"/>
          </a:xfrm>
          <a:prstGeom prst="rect">
            <a:avLst/>
          </a:prstGeom>
          <a:solidFill>
            <a:schemeClr val="accent5"/>
          </a:solidFill>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14" name="TextBox 13"/>
          <p:cNvSpPr txBox="1"/>
          <p:nvPr userDrawn="1"/>
        </p:nvSpPr>
        <p:spPr>
          <a:xfrm>
            <a:off x="4622299" y="3269537"/>
            <a:ext cx="1698761" cy="612741"/>
          </a:xfrm>
          <a:prstGeom prst="rect">
            <a:avLst/>
          </a:prstGeom>
          <a:solidFill>
            <a:schemeClr val="accent6"/>
          </a:solidFill>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15" name="TextBox 14"/>
          <p:cNvSpPr txBox="1"/>
          <p:nvPr userDrawn="1"/>
        </p:nvSpPr>
        <p:spPr>
          <a:xfrm>
            <a:off x="2634016" y="3269537"/>
            <a:ext cx="1698761" cy="612741"/>
          </a:xfrm>
          <a:prstGeom prst="rect">
            <a:avLst/>
          </a:prstGeom>
          <a:solidFill>
            <a:schemeClr val="accent2"/>
          </a:solidFill>
          <a:ln>
            <a:noFill/>
          </a:ln>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16" name="TextBox 15"/>
          <p:cNvSpPr txBox="1"/>
          <p:nvPr userDrawn="1"/>
        </p:nvSpPr>
        <p:spPr>
          <a:xfrm>
            <a:off x="645733" y="3269537"/>
            <a:ext cx="1698761" cy="612741"/>
          </a:xfrm>
          <a:prstGeom prst="rect">
            <a:avLst/>
          </a:prstGeom>
          <a:solidFill>
            <a:schemeClr val="tx2"/>
          </a:solidFill>
        </p:spPr>
        <p:txBody>
          <a:bodyPr wrap="square" lIns="182880" tIns="91440" rIns="182880" bIns="91440" rtlCol="0" anchor="ctr" anchorCtr="0">
            <a:noAutofit/>
          </a:bodyPr>
          <a:lstStyle/>
          <a:p>
            <a:pPr marL="429816"/>
            <a:endParaRPr lang="en-US" sz="1050" dirty="0">
              <a:solidFill>
                <a:srgbClr val="FFFFFF"/>
              </a:solidFill>
              <a:latin typeface="Apercu Pro" panose="02000506040000020004" pitchFamily="50" charset="0"/>
            </a:endParaRPr>
          </a:p>
        </p:txBody>
      </p:sp>
      <p:sp>
        <p:nvSpPr>
          <p:cNvPr id="17" name="Right Arrow 24"/>
          <p:cNvSpPr/>
          <p:nvPr userDrawn="1"/>
        </p:nvSpPr>
        <p:spPr>
          <a:xfrm rot="5400000">
            <a:off x="7289948" y="2919231"/>
            <a:ext cx="340030" cy="351441"/>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ight Arrow 25"/>
          <p:cNvSpPr/>
          <p:nvPr userDrawn="1"/>
        </p:nvSpPr>
        <p:spPr>
          <a:xfrm rot="10800000">
            <a:off x="6328540" y="3400187"/>
            <a:ext cx="283706" cy="351441"/>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ight Arrow 26"/>
          <p:cNvSpPr/>
          <p:nvPr userDrawn="1"/>
        </p:nvSpPr>
        <p:spPr>
          <a:xfrm rot="10800000">
            <a:off x="4340257" y="3400187"/>
            <a:ext cx="283706" cy="351441"/>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ight Arrow 27"/>
          <p:cNvSpPr/>
          <p:nvPr userDrawn="1"/>
        </p:nvSpPr>
        <p:spPr>
          <a:xfrm rot="10800000">
            <a:off x="2351974" y="3400187"/>
            <a:ext cx="283706" cy="35144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92215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graphicFrame>
        <p:nvGraphicFramePr>
          <p:cNvPr id="3" name="Chart 2"/>
          <p:cNvGraphicFramePr/>
          <p:nvPr userDrawn="1">
            <p:extLst/>
          </p:nvPr>
        </p:nvGraphicFramePr>
        <p:xfrm>
          <a:off x="1524000" y="1397001"/>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userDrawn="1"/>
        </p:nvSpPr>
        <p:spPr>
          <a:xfrm>
            <a:off x="-664026" y="1949451"/>
            <a:ext cx="4149725" cy="260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5643420" y="4581813"/>
            <a:ext cx="4149725" cy="2603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3419873" y="2981562"/>
            <a:ext cx="2340260" cy="1311534"/>
          </a:xfrm>
        </p:spPr>
        <p:txBody>
          <a:bodyPr/>
          <a:lstStyle/>
          <a:p>
            <a:pPr lvl="0"/>
            <a:r>
              <a:rPr lang="en-US" dirty="0"/>
              <a:t>Edit Master text styles</a:t>
            </a:r>
          </a:p>
          <a:p>
            <a:pPr lvl="1"/>
            <a:r>
              <a:rPr lang="en-US" dirty="0"/>
              <a:t>Second level</a:t>
            </a:r>
          </a:p>
        </p:txBody>
      </p:sp>
      <p:sp>
        <p:nvSpPr>
          <p:cNvPr id="11" name="Text Placeholder 6"/>
          <p:cNvSpPr>
            <a:spLocks noGrp="1"/>
          </p:cNvSpPr>
          <p:nvPr>
            <p:ph type="body" sz="quarter" idx="11"/>
          </p:nvPr>
        </p:nvSpPr>
        <p:spPr>
          <a:xfrm>
            <a:off x="6580009" y="1949451"/>
            <a:ext cx="2340260" cy="1311534"/>
          </a:xfrm>
        </p:spPr>
        <p:txBody>
          <a:bodyPr/>
          <a:lstStyle/>
          <a:p>
            <a:pPr lvl="0"/>
            <a:r>
              <a:rPr lang="en-US" dirty="0"/>
              <a:t>Edit Master text styles</a:t>
            </a:r>
          </a:p>
          <a:p>
            <a:pPr lvl="1"/>
            <a:r>
              <a:rPr lang="en-US" dirty="0"/>
              <a:t>Second level</a:t>
            </a:r>
          </a:p>
        </p:txBody>
      </p:sp>
      <p:sp>
        <p:nvSpPr>
          <p:cNvPr id="12" name="Text Placeholder 6"/>
          <p:cNvSpPr>
            <a:spLocks noGrp="1"/>
          </p:cNvSpPr>
          <p:nvPr>
            <p:ph type="body" sz="quarter" idx="12"/>
          </p:nvPr>
        </p:nvSpPr>
        <p:spPr>
          <a:xfrm>
            <a:off x="353870" y="4535348"/>
            <a:ext cx="2340260" cy="1311534"/>
          </a:xfrm>
        </p:spPr>
        <p:txBody>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19149616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845904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grpSp>
        <p:nvGrpSpPr>
          <p:cNvPr id="3" name="Group 2"/>
          <p:cNvGrpSpPr/>
          <p:nvPr userDrawn="1"/>
        </p:nvGrpSpPr>
        <p:grpSpPr>
          <a:xfrm rot="10800000">
            <a:off x="2041397" y="3447812"/>
            <a:ext cx="1526190" cy="892793"/>
            <a:chOff x="5889822" y="1186327"/>
            <a:chExt cx="2583577" cy="1511345"/>
          </a:xfrm>
          <a:solidFill>
            <a:schemeClr val="tx1">
              <a:lumMod val="65000"/>
              <a:alpha val="20000"/>
            </a:schemeClr>
          </a:solidFill>
        </p:grpSpPr>
        <p:grpSp>
          <p:nvGrpSpPr>
            <p:cNvPr id="4" name="Group 3"/>
            <p:cNvGrpSpPr/>
            <p:nvPr/>
          </p:nvGrpSpPr>
          <p:grpSpPr>
            <a:xfrm rot="10800000">
              <a:off x="5889822" y="1186327"/>
              <a:ext cx="1321806" cy="1511345"/>
              <a:chOff x="6971420" y="948999"/>
              <a:chExt cx="1321806" cy="1511345"/>
            </a:xfrm>
            <a:grpFill/>
          </p:grpSpPr>
          <p:sp>
            <p:nvSpPr>
              <p:cNvPr id="6" name="Rounded Rectangle 48"/>
              <p:cNvSpPr/>
              <p:nvPr/>
            </p:nvSpPr>
            <p:spPr>
              <a:xfrm rot="2700000">
                <a:off x="6966752" y="1406199"/>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7" name="Rounded Rectangle 49"/>
              <p:cNvSpPr/>
              <p:nvPr/>
            </p:nvSpPr>
            <p:spPr>
              <a:xfrm rot="8100000">
                <a:off x="6971420" y="2048864"/>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grpSp>
        <p:sp>
          <p:nvSpPr>
            <p:cNvPr id="5" name="Rounded Rectangle 47"/>
            <p:cNvSpPr/>
            <p:nvPr/>
          </p:nvSpPr>
          <p:spPr>
            <a:xfrm>
              <a:off x="6046497" y="1507243"/>
              <a:ext cx="2426902"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548640" tIns="0" rIns="640080" bIns="0" rtlCol="0" anchor="ctr"/>
            <a:lstStyle/>
            <a:p>
              <a:endParaRPr lang="en-US" sz="1400" dirty="0">
                <a:solidFill>
                  <a:srgbClr val="FFFFFF"/>
                </a:solidFill>
              </a:endParaRPr>
            </a:p>
          </p:txBody>
        </p:sp>
      </p:grpSp>
      <p:grpSp>
        <p:nvGrpSpPr>
          <p:cNvPr id="8" name="Group 7"/>
          <p:cNvGrpSpPr/>
          <p:nvPr userDrawn="1"/>
        </p:nvGrpSpPr>
        <p:grpSpPr>
          <a:xfrm>
            <a:off x="4188635" y="2091089"/>
            <a:ext cx="1526190" cy="892793"/>
            <a:chOff x="5889822" y="1186327"/>
            <a:chExt cx="2583577" cy="1511345"/>
          </a:xfrm>
          <a:solidFill>
            <a:schemeClr val="tx1">
              <a:lumMod val="65000"/>
              <a:alpha val="20000"/>
            </a:schemeClr>
          </a:solidFill>
        </p:grpSpPr>
        <p:grpSp>
          <p:nvGrpSpPr>
            <p:cNvPr id="9" name="Group 8"/>
            <p:cNvGrpSpPr/>
            <p:nvPr/>
          </p:nvGrpSpPr>
          <p:grpSpPr>
            <a:xfrm rot="10800000">
              <a:off x="5889822" y="1186327"/>
              <a:ext cx="1321806" cy="1511345"/>
              <a:chOff x="6971420" y="948999"/>
              <a:chExt cx="1321806" cy="1511345"/>
            </a:xfrm>
            <a:grpFill/>
          </p:grpSpPr>
          <p:sp>
            <p:nvSpPr>
              <p:cNvPr id="11" name="Rounded Rectangle 53"/>
              <p:cNvSpPr/>
              <p:nvPr/>
            </p:nvSpPr>
            <p:spPr>
              <a:xfrm rot="2700000">
                <a:off x="6966752" y="1406199"/>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12" name="Rounded Rectangle 54"/>
              <p:cNvSpPr/>
              <p:nvPr/>
            </p:nvSpPr>
            <p:spPr>
              <a:xfrm rot="8100000">
                <a:off x="6971420" y="2048864"/>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grpSp>
        <p:sp>
          <p:nvSpPr>
            <p:cNvPr id="10" name="Rounded Rectangle 52"/>
            <p:cNvSpPr/>
            <p:nvPr/>
          </p:nvSpPr>
          <p:spPr>
            <a:xfrm>
              <a:off x="6046497" y="1507243"/>
              <a:ext cx="2426902"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548640" tIns="0" rIns="640080" bIns="0" rtlCol="0" anchor="ctr"/>
            <a:lstStyle/>
            <a:p>
              <a:endParaRPr lang="en-US" sz="1400" dirty="0">
                <a:solidFill>
                  <a:srgbClr val="FFFFFF"/>
                </a:solidFill>
              </a:endParaRPr>
            </a:p>
          </p:txBody>
        </p:sp>
      </p:grpSp>
      <p:grpSp>
        <p:nvGrpSpPr>
          <p:cNvPr id="13" name="Group 12"/>
          <p:cNvGrpSpPr/>
          <p:nvPr userDrawn="1"/>
        </p:nvGrpSpPr>
        <p:grpSpPr>
          <a:xfrm>
            <a:off x="7174325" y="3517630"/>
            <a:ext cx="1526190" cy="892793"/>
            <a:chOff x="5889822" y="1186327"/>
            <a:chExt cx="2583577" cy="1511345"/>
          </a:xfrm>
          <a:solidFill>
            <a:schemeClr val="tx1">
              <a:lumMod val="65000"/>
              <a:alpha val="20000"/>
            </a:schemeClr>
          </a:solidFill>
        </p:grpSpPr>
        <p:grpSp>
          <p:nvGrpSpPr>
            <p:cNvPr id="14" name="Group 13"/>
            <p:cNvGrpSpPr/>
            <p:nvPr/>
          </p:nvGrpSpPr>
          <p:grpSpPr>
            <a:xfrm rot="10800000">
              <a:off x="5889822" y="1186327"/>
              <a:ext cx="1321806" cy="1511345"/>
              <a:chOff x="6971420" y="948999"/>
              <a:chExt cx="1321806" cy="1511345"/>
            </a:xfrm>
            <a:grpFill/>
          </p:grpSpPr>
          <p:sp>
            <p:nvSpPr>
              <p:cNvPr id="16" name="Rounded Rectangle 58"/>
              <p:cNvSpPr/>
              <p:nvPr/>
            </p:nvSpPr>
            <p:spPr>
              <a:xfrm rot="2700000">
                <a:off x="6966752" y="1406199"/>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17" name="Rounded Rectangle 59"/>
              <p:cNvSpPr/>
              <p:nvPr/>
            </p:nvSpPr>
            <p:spPr>
              <a:xfrm rot="8100000">
                <a:off x="6971420" y="2048864"/>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grpSp>
        <p:sp>
          <p:nvSpPr>
            <p:cNvPr id="15" name="Rounded Rectangle 57"/>
            <p:cNvSpPr/>
            <p:nvPr/>
          </p:nvSpPr>
          <p:spPr>
            <a:xfrm>
              <a:off x="6046497" y="1507243"/>
              <a:ext cx="2426902"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548640" tIns="0" rIns="640080" bIns="0" rtlCol="0" anchor="ctr"/>
            <a:lstStyle/>
            <a:p>
              <a:endParaRPr lang="en-US" sz="1400" dirty="0">
                <a:solidFill>
                  <a:srgbClr val="FFFFFF"/>
                </a:solidFill>
              </a:endParaRPr>
            </a:p>
          </p:txBody>
        </p:sp>
      </p:grpSp>
      <p:grpSp>
        <p:nvGrpSpPr>
          <p:cNvPr id="18" name="Group 17"/>
          <p:cNvGrpSpPr/>
          <p:nvPr userDrawn="1"/>
        </p:nvGrpSpPr>
        <p:grpSpPr>
          <a:xfrm rot="10800000">
            <a:off x="368275" y="1681836"/>
            <a:ext cx="1526190" cy="892793"/>
            <a:chOff x="5889822" y="1186327"/>
            <a:chExt cx="2583577" cy="1511345"/>
          </a:xfrm>
          <a:solidFill>
            <a:schemeClr val="tx1">
              <a:lumMod val="65000"/>
              <a:alpha val="20000"/>
            </a:schemeClr>
          </a:solidFill>
        </p:grpSpPr>
        <p:grpSp>
          <p:nvGrpSpPr>
            <p:cNvPr id="19" name="Group 18"/>
            <p:cNvGrpSpPr/>
            <p:nvPr/>
          </p:nvGrpSpPr>
          <p:grpSpPr>
            <a:xfrm rot="10800000">
              <a:off x="5889822" y="1186327"/>
              <a:ext cx="1321806" cy="1511345"/>
              <a:chOff x="6971420" y="948999"/>
              <a:chExt cx="1321806" cy="1511345"/>
            </a:xfrm>
            <a:grpFill/>
          </p:grpSpPr>
          <p:sp>
            <p:nvSpPr>
              <p:cNvPr id="21" name="Rounded Rectangle 73"/>
              <p:cNvSpPr/>
              <p:nvPr/>
            </p:nvSpPr>
            <p:spPr>
              <a:xfrm rot="2700000">
                <a:off x="6966752" y="1406199"/>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22" name="Rounded Rectangle 92"/>
              <p:cNvSpPr/>
              <p:nvPr/>
            </p:nvSpPr>
            <p:spPr>
              <a:xfrm rot="8100000">
                <a:off x="6971420" y="2048864"/>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grpSp>
        <p:sp>
          <p:nvSpPr>
            <p:cNvPr id="20" name="Rounded Rectangle 62"/>
            <p:cNvSpPr/>
            <p:nvPr/>
          </p:nvSpPr>
          <p:spPr>
            <a:xfrm>
              <a:off x="6046497" y="1507243"/>
              <a:ext cx="2426902"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548640" tIns="0" rIns="640080" bIns="0" rtlCol="0" anchor="ctr"/>
            <a:lstStyle/>
            <a:p>
              <a:endParaRPr lang="en-US" sz="1400" dirty="0">
                <a:solidFill>
                  <a:srgbClr val="FFFFFF"/>
                </a:solidFill>
              </a:endParaRPr>
            </a:p>
          </p:txBody>
        </p:sp>
      </p:grpSp>
      <p:grpSp>
        <p:nvGrpSpPr>
          <p:cNvPr id="23" name="Group 22"/>
          <p:cNvGrpSpPr/>
          <p:nvPr userDrawn="1"/>
        </p:nvGrpSpPr>
        <p:grpSpPr>
          <a:xfrm>
            <a:off x="643100" y="1851142"/>
            <a:ext cx="2560869" cy="1511345"/>
            <a:chOff x="640449" y="313260"/>
            <a:chExt cx="2560869" cy="1511345"/>
          </a:xfrm>
        </p:grpSpPr>
        <p:sp>
          <p:nvSpPr>
            <p:cNvPr id="24" name="Rounded Rectangle 4"/>
            <p:cNvSpPr/>
            <p:nvPr/>
          </p:nvSpPr>
          <p:spPr>
            <a:xfrm rot="2700000">
              <a:off x="1874844" y="770460"/>
              <a:ext cx="1325880"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25" name="Rounded Rectangle 5"/>
            <p:cNvSpPr/>
            <p:nvPr/>
          </p:nvSpPr>
          <p:spPr>
            <a:xfrm rot="8100000">
              <a:off x="1879512" y="1413125"/>
              <a:ext cx="1321806"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26" name="Rounded Rectangle 6"/>
            <p:cNvSpPr/>
            <p:nvPr/>
          </p:nvSpPr>
          <p:spPr>
            <a:xfrm>
              <a:off x="640449" y="1091722"/>
              <a:ext cx="2426902"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640080" bIns="0" rtlCol="0" anchor="ctr"/>
            <a:lstStyle/>
            <a:p>
              <a:pPr algn="ctr"/>
              <a:endParaRPr lang="en-US" sz="1400" dirty="0">
                <a:solidFill>
                  <a:srgbClr val="FFFFFF"/>
                </a:solidFill>
                <a:latin typeface="Apercu Pro" panose="02000506040000020004" pitchFamily="50" charset="0"/>
              </a:endParaRPr>
            </a:p>
          </p:txBody>
        </p:sp>
        <p:sp useBgFill="1">
          <p:nvSpPr>
            <p:cNvPr id="27" name="Oval 26"/>
            <p:cNvSpPr/>
            <p:nvPr/>
          </p:nvSpPr>
          <p:spPr>
            <a:xfrm>
              <a:off x="2670368" y="1108698"/>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a:solidFill>
                    <a:schemeClr val="tx1"/>
                  </a:solidFill>
                  <a:latin typeface="Apercu Pro" panose="02000506040000020004" pitchFamily="50" charset="0"/>
                </a:rPr>
                <a:t>01</a:t>
              </a:r>
            </a:p>
          </p:txBody>
        </p:sp>
      </p:grpSp>
      <p:grpSp>
        <p:nvGrpSpPr>
          <p:cNvPr id="28" name="Group 27"/>
          <p:cNvGrpSpPr/>
          <p:nvPr userDrawn="1"/>
        </p:nvGrpSpPr>
        <p:grpSpPr>
          <a:xfrm>
            <a:off x="2023210" y="2492008"/>
            <a:ext cx="2560869" cy="1511345"/>
            <a:chOff x="2020559" y="954126"/>
            <a:chExt cx="2560869" cy="1511345"/>
          </a:xfrm>
        </p:grpSpPr>
        <p:sp>
          <p:nvSpPr>
            <p:cNvPr id="29" name="Rounded Rectangle 10"/>
            <p:cNvSpPr/>
            <p:nvPr/>
          </p:nvSpPr>
          <p:spPr>
            <a:xfrm rot="2700000">
              <a:off x="3254954" y="1411326"/>
              <a:ext cx="1325880"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30" name="Rounded Rectangle 11"/>
            <p:cNvSpPr/>
            <p:nvPr/>
          </p:nvSpPr>
          <p:spPr>
            <a:xfrm rot="8100000">
              <a:off x="3259622" y="2053991"/>
              <a:ext cx="1321806"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31" name="Rounded Rectangle 12"/>
            <p:cNvSpPr/>
            <p:nvPr/>
          </p:nvSpPr>
          <p:spPr>
            <a:xfrm>
              <a:off x="2020559" y="1732588"/>
              <a:ext cx="2426902"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48640" tIns="0" rIns="640080" bIns="0" rtlCol="0" anchor="ctr"/>
            <a:lstStyle/>
            <a:p>
              <a:pPr algn="ctr"/>
              <a:endParaRPr lang="en-US" sz="1400" dirty="0">
                <a:solidFill>
                  <a:srgbClr val="FFFFFF"/>
                </a:solidFill>
                <a:latin typeface="Apercu Pro" panose="02000506040000020004" pitchFamily="50" charset="0"/>
              </a:endParaRPr>
            </a:p>
          </p:txBody>
        </p:sp>
        <p:sp useBgFill="1">
          <p:nvSpPr>
            <p:cNvPr id="32" name="Oval 31"/>
            <p:cNvSpPr/>
            <p:nvPr/>
          </p:nvSpPr>
          <p:spPr>
            <a:xfrm>
              <a:off x="4050478" y="1749564"/>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a:solidFill>
                    <a:schemeClr val="tx1"/>
                  </a:solidFill>
                  <a:latin typeface="Apercu Pro" panose="02000506040000020004" pitchFamily="50" charset="0"/>
                </a:rPr>
                <a:t>02</a:t>
              </a:r>
            </a:p>
          </p:txBody>
        </p:sp>
      </p:grpSp>
      <p:grpSp>
        <p:nvGrpSpPr>
          <p:cNvPr id="33" name="Group 32"/>
          <p:cNvGrpSpPr/>
          <p:nvPr userDrawn="1"/>
        </p:nvGrpSpPr>
        <p:grpSpPr>
          <a:xfrm>
            <a:off x="5804200" y="2403612"/>
            <a:ext cx="2583577" cy="1511345"/>
            <a:chOff x="5889822" y="1186327"/>
            <a:chExt cx="2583577" cy="1511345"/>
          </a:xfrm>
        </p:grpSpPr>
        <p:grpSp>
          <p:nvGrpSpPr>
            <p:cNvPr id="34" name="Group 33"/>
            <p:cNvGrpSpPr/>
            <p:nvPr/>
          </p:nvGrpSpPr>
          <p:grpSpPr>
            <a:xfrm rot="10800000">
              <a:off x="5889822" y="1186327"/>
              <a:ext cx="1321806" cy="1511345"/>
              <a:chOff x="6971420" y="948999"/>
              <a:chExt cx="1321806" cy="1511345"/>
            </a:xfrm>
          </p:grpSpPr>
          <p:sp>
            <p:nvSpPr>
              <p:cNvPr id="37" name="Rounded Rectangle 20"/>
              <p:cNvSpPr/>
              <p:nvPr/>
            </p:nvSpPr>
            <p:spPr>
              <a:xfrm rot="2700000">
                <a:off x="6966752" y="1406199"/>
                <a:ext cx="1325880" cy="411480"/>
              </a:xfrm>
              <a:prstGeom prst="roundRect">
                <a:avLst>
                  <a:gd name="adj" fmla="val 50000"/>
                </a:avLst>
              </a:prstGeom>
              <a:solidFill>
                <a:schemeClr val="bg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38" name="Rounded Rectangle 21"/>
              <p:cNvSpPr/>
              <p:nvPr/>
            </p:nvSpPr>
            <p:spPr>
              <a:xfrm rot="8100000">
                <a:off x="6971420" y="2048864"/>
                <a:ext cx="1321806" cy="411480"/>
              </a:xfrm>
              <a:prstGeom prst="roundRect">
                <a:avLst>
                  <a:gd name="adj" fmla="val 50000"/>
                </a:avLst>
              </a:prstGeom>
              <a:solidFill>
                <a:schemeClr val="bg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grpSp>
        <p:sp>
          <p:nvSpPr>
            <p:cNvPr id="35" name="Rounded Rectangle 22"/>
            <p:cNvSpPr/>
            <p:nvPr/>
          </p:nvSpPr>
          <p:spPr>
            <a:xfrm>
              <a:off x="6046497" y="1507243"/>
              <a:ext cx="2426902" cy="411480"/>
            </a:xfrm>
            <a:prstGeom prst="roundRect">
              <a:avLst>
                <a:gd name="adj" fmla="val 50000"/>
              </a:avLst>
            </a:prstGeom>
            <a:solidFill>
              <a:schemeClr val="bg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48640" tIns="0" rIns="640080" bIns="0" rtlCol="0" anchor="ctr"/>
            <a:lstStyle/>
            <a:p>
              <a:endParaRPr lang="en-US" sz="1400" dirty="0">
                <a:solidFill>
                  <a:srgbClr val="FFFFFF"/>
                </a:solidFill>
                <a:latin typeface="Apercu Pro" panose="02000506040000020004" pitchFamily="50" charset="0"/>
              </a:endParaRPr>
            </a:p>
          </p:txBody>
        </p:sp>
        <p:sp useBgFill="1">
          <p:nvSpPr>
            <p:cNvPr id="36" name="Oval 35"/>
            <p:cNvSpPr/>
            <p:nvPr/>
          </p:nvSpPr>
          <p:spPr>
            <a:xfrm>
              <a:off x="6046497" y="1524219"/>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a:solidFill>
                    <a:schemeClr val="tx1"/>
                  </a:solidFill>
                  <a:latin typeface="Apercu Pro" panose="02000506040000020004" pitchFamily="50" charset="0"/>
                </a:rPr>
                <a:t>04</a:t>
              </a:r>
            </a:p>
          </p:txBody>
        </p:sp>
      </p:grpSp>
      <p:grpSp>
        <p:nvGrpSpPr>
          <p:cNvPr id="39" name="Group 38"/>
          <p:cNvGrpSpPr/>
          <p:nvPr userDrawn="1"/>
        </p:nvGrpSpPr>
        <p:grpSpPr>
          <a:xfrm>
            <a:off x="3393128" y="3136495"/>
            <a:ext cx="2560869" cy="1511345"/>
            <a:chOff x="2020559" y="954126"/>
            <a:chExt cx="2560869" cy="1511345"/>
          </a:xfrm>
        </p:grpSpPr>
        <p:sp>
          <p:nvSpPr>
            <p:cNvPr id="40" name="Rounded Rectangle 64"/>
            <p:cNvSpPr/>
            <p:nvPr/>
          </p:nvSpPr>
          <p:spPr>
            <a:xfrm rot="2700000">
              <a:off x="3254954" y="1411326"/>
              <a:ext cx="1325880"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41" name="Rounded Rectangle 65"/>
            <p:cNvSpPr/>
            <p:nvPr/>
          </p:nvSpPr>
          <p:spPr>
            <a:xfrm rot="8100000">
              <a:off x="3259622" y="2053991"/>
              <a:ext cx="1321806"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640080" bIns="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42" name="Rounded Rectangle 66"/>
            <p:cNvSpPr/>
            <p:nvPr/>
          </p:nvSpPr>
          <p:spPr>
            <a:xfrm>
              <a:off x="2020559" y="1732588"/>
              <a:ext cx="2426902"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48640" tIns="0" rIns="640080" bIns="0" rtlCol="0" anchor="ctr"/>
            <a:lstStyle/>
            <a:p>
              <a:pPr algn="ctr"/>
              <a:endParaRPr lang="en-US" sz="1400" dirty="0">
                <a:solidFill>
                  <a:srgbClr val="FFFFFF"/>
                </a:solidFill>
                <a:latin typeface="Apercu Pro" panose="02000506040000020004" pitchFamily="50" charset="0"/>
              </a:endParaRPr>
            </a:p>
          </p:txBody>
        </p:sp>
        <p:sp useBgFill="1">
          <p:nvSpPr>
            <p:cNvPr id="43" name="Oval 42"/>
            <p:cNvSpPr/>
            <p:nvPr/>
          </p:nvSpPr>
          <p:spPr>
            <a:xfrm>
              <a:off x="4050478" y="1749564"/>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a:solidFill>
                    <a:schemeClr val="tx1"/>
                  </a:solidFill>
                  <a:latin typeface="Apercu Pro" panose="02000506040000020004" pitchFamily="50" charset="0"/>
                </a:rPr>
                <a:t>03</a:t>
              </a:r>
            </a:p>
          </p:txBody>
        </p:sp>
      </p:grpSp>
    </p:spTree>
    <p:extLst>
      <p:ext uri="{BB962C8B-B14F-4D97-AF65-F5344CB8AC3E}">
        <p14:creationId xmlns:p14="http://schemas.microsoft.com/office/powerpoint/2010/main" val="37587794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25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800" fill="hold"/>
                                        <p:tgtEl>
                                          <p:spTgt spid="23"/>
                                        </p:tgtEl>
                                        <p:attrNameLst>
                                          <p:attrName>ppt_x</p:attrName>
                                        </p:attrNameLst>
                                      </p:cBhvr>
                                      <p:tavLst>
                                        <p:tav tm="0">
                                          <p:val>
                                            <p:strVal val="0-#ppt_w/2"/>
                                          </p:val>
                                        </p:tav>
                                        <p:tav tm="100000">
                                          <p:val>
                                            <p:strVal val="#ppt_x"/>
                                          </p:val>
                                        </p:tav>
                                      </p:tavLst>
                                    </p:anim>
                                    <p:anim calcmode="lin" valueType="num">
                                      <p:cBhvr additive="base">
                                        <p:cTn id="8" dur="8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625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900" fill="hold"/>
                                        <p:tgtEl>
                                          <p:spTgt spid="28"/>
                                        </p:tgtEl>
                                        <p:attrNameLst>
                                          <p:attrName>ppt_x</p:attrName>
                                        </p:attrNameLst>
                                      </p:cBhvr>
                                      <p:tavLst>
                                        <p:tav tm="0">
                                          <p:val>
                                            <p:strVal val="0-#ppt_w/2"/>
                                          </p:val>
                                        </p:tav>
                                        <p:tav tm="100000">
                                          <p:val>
                                            <p:strVal val="#ppt_x"/>
                                          </p:val>
                                        </p:tav>
                                      </p:tavLst>
                                    </p:anim>
                                    <p:anim calcmode="lin" valueType="num">
                                      <p:cBhvr additive="base">
                                        <p:cTn id="12" dur="9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decel="62500" fill="hold" nodeType="withEffect">
                                  <p:stCondLst>
                                    <p:cond delay="2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00" fill="hold"/>
                                        <p:tgtEl>
                                          <p:spTgt spid="39"/>
                                        </p:tgtEl>
                                        <p:attrNameLst>
                                          <p:attrName>ppt_x</p:attrName>
                                        </p:attrNameLst>
                                      </p:cBhvr>
                                      <p:tavLst>
                                        <p:tav tm="0">
                                          <p:val>
                                            <p:strVal val="0-#ppt_w/2"/>
                                          </p:val>
                                        </p:tav>
                                        <p:tav tm="100000">
                                          <p:val>
                                            <p:strVal val="#ppt_x"/>
                                          </p:val>
                                        </p:tav>
                                      </p:tavLst>
                                    </p:anim>
                                    <p:anim calcmode="lin" valueType="num">
                                      <p:cBhvr additive="base">
                                        <p:cTn id="16" dur="9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2" decel="62500" fill="hold" nodeType="withEffect">
                                  <p:stCondLst>
                                    <p:cond delay="2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900" fill="hold"/>
                                        <p:tgtEl>
                                          <p:spTgt spid="33"/>
                                        </p:tgtEl>
                                        <p:attrNameLst>
                                          <p:attrName>ppt_x</p:attrName>
                                        </p:attrNameLst>
                                      </p:cBhvr>
                                      <p:tavLst>
                                        <p:tav tm="0">
                                          <p:val>
                                            <p:strVal val="1+#ppt_w/2"/>
                                          </p:val>
                                        </p:tav>
                                        <p:tav tm="100000">
                                          <p:val>
                                            <p:strVal val="#ppt_x"/>
                                          </p:val>
                                        </p:tav>
                                      </p:tavLst>
                                    </p:anim>
                                    <p:anim calcmode="lin" valueType="num">
                                      <p:cBhvr additive="base">
                                        <p:cTn id="20" dur="9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decel="6250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400" fill="hold"/>
                                        <p:tgtEl>
                                          <p:spTgt spid="8"/>
                                        </p:tgtEl>
                                        <p:attrNameLst>
                                          <p:attrName>ppt_x</p:attrName>
                                        </p:attrNameLst>
                                      </p:cBhvr>
                                      <p:tavLst>
                                        <p:tav tm="0">
                                          <p:val>
                                            <p:strVal val="1+#ppt_w/2"/>
                                          </p:val>
                                        </p:tav>
                                        <p:tav tm="100000">
                                          <p:val>
                                            <p:strVal val="#ppt_x"/>
                                          </p:val>
                                        </p:tav>
                                      </p:tavLst>
                                    </p:anim>
                                    <p:anim calcmode="lin" valueType="num">
                                      <p:cBhvr additive="base">
                                        <p:cTn id="24" dur="14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decel="62500" fill="hold"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400" fill="hold"/>
                                        <p:tgtEl>
                                          <p:spTgt spid="18"/>
                                        </p:tgtEl>
                                        <p:attrNameLst>
                                          <p:attrName>ppt_x</p:attrName>
                                        </p:attrNameLst>
                                      </p:cBhvr>
                                      <p:tavLst>
                                        <p:tav tm="0">
                                          <p:val>
                                            <p:strVal val="0-#ppt_w/2"/>
                                          </p:val>
                                        </p:tav>
                                        <p:tav tm="100000">
                                          <p:val>
                                            <p:strVal val="#ppt_x"/>
                                          </p:val>
                                        </p:tav>
                                      </p:tavLst>
                                    </p:anim>
                                    <p:anim calcmode="lin" valueType="num">
                                      <p:cBhvr additive="base">
                                        <p:cTn id="28" dur="14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decel="6250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2000" fill="hold"/>
                                        <p:tgtEl>
                                          <p:spTgt spid="3"/>
                                        </p:tgtEl>
                                        <p:attrNameLst>
                                          <p:attrName>ppt_x</p:attrName>
                                        </p:attrNameLst>
                                      </p:cBhvr>
                                      <p:tavLst>
                                        <p:tav tm="0">
                                          <p:val>
                                            <p:strVal val="0-#ppt_w/2"/>
                                          </p:val>
                                        </p:tav>
                                        <p:tav tm="100000">
                                          <p:val>
                                            <p:strVal val="#ppt_x"/>
                                          </p:val>
                                        </p:tav>
                                      </p:tavLst>
                                    </p:anim>
                                    <p:anim calcmode="lin" valueType="num">
                                      <p:cBhvr additive="base">
                                        <p:cTn id="32" dur="20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2" decel="62500" fill="hold" nodeType="withEffect">
                                  <p:stCondLst>
                                    <p:cond delay="8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400" fill="hold"/>
                                        <p:tgtEl>
                                          <p:spTgt spid="13"/>
                                        </p:tgtEl>
                                        <p:attrNameLst>
                                          <p:attrName>ppt_x</p:attrName>
                                        </p:attrNameLst>
                                      </p:cBhvr>
                                      <p:tavLst>
                                        <p:tav tm="0">
                                          <p:val>
                                            <p:strVal val="1+#ppt_w/2"/>
                                          </p:val>
                                        </p:tav>
                                        <p:tav tm="100000">
                                          <p:val>
                                            <p:strVal val="#ppt_x"/>
                                          </p:val>
                                        </p:tav>
                                      </p:tavLst>
                                    </p:anim>
                                    <p:anim calcmode="lin" valueType="num">
                                      <p:cBhvr additive="base">
                                        <p:cTn id="36" dur="14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Freeform 39"/>
          <p:cNvSpPr/>
          <p:nvPr userDrawn="1"/>
        </p:nvSpPr>
        <p:spPr>
          <a:xfrm>
            <a:off x="5927318" y="2260099"/>
            <a:ext cx="2497110"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41"/>
          <p:cNvSpPr/>
          <p:nvPr userDrawn="1"/>
        </p:nvSpPr>
        <p:spPr>
          <a:xfrm flipV="1">
            <a:off x="5927318" y="4252728"/>
            <a:ext cx="2497110"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Freeform 44"/>
          <p:cNvSpPr/>
          <p:nvPr userDrawn="1"/>
        </p:nvSpPr>
        <p:spPr>
          <a:xfrm flipH="1">
            <a:off x="1151620" y="2260099"/>
            <a:ext cx="2380590"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a:p>
        </p:txBody>
      </p:sp>
      <p:sp>
        <p:nvSpPr>
          <p:cNvPr id="6" name="Freeform 45"/>
          <p:cNvSpPr/>
          <p:nvPr userDrawn="1"/>
        </p:nvSpPr>
        <p:spPr>
          <a:xfrm flipH="1" flipV="1">
            <a:off x="1151620" y="4252728"/>
            <a:ext cx="2380590"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p>
        </p:txBody>
      </p:sp>
      <p:sp>
        <p:nvSpPr>
          <p:cNvPr id="7" name="Oval 6"/>
          <p:cNvSpPr/>
          <p:nvPr userDrawn="1"/>
        </p:nvSpPr>
        <p:spPr>
          <a:xfrm>
            <a:off x="3548818" y="2198071"/>
            <a:ext cx="2389297" cy="2389297"/>
          </a:xfrm>
          <a:prstGeom prst="ellipse">
            <a:avLst/>
          </a:prstGeom>
          <a:noFill/>
          <a:ln w="19050" cmpd="sng">
            <a:solidFill>
              <a:schemeClr val="accent6"/>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8" name="Freeform 5"/>
          <p:cNvSpPr/>
          <p:nvPr userDrawn="1"/>
        </p:nvSpPr>
        <p:spPr>
          <a:xfrm>
            <a:off x="3392683" y="2041936"/>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latin typeface="Apercu Pro" panose="02000506040000020004" pitchFamily="50" charset="0"/>
            </a:endParaRPr>
          </a:p>
        </p:txBody>
      </p:sp>
      <p:sp>
        <p:nvSpPr>
          <p:cNvPr id="9" name="Freeform 6"/>
          <p:cNvSpPr/>
          <p:nvPr userDrawn="1"/>
        </p:nvSpPr>
        <p:spPr>
          <a:xfrm>
            <a:off x="4947011" y="2041936"/>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latin typeface="Apercu Pro" panose="02000506040000020004" pitchFamily="50" charset="0"/>
            </a:endParaRPr>
          </a:p>
        </p:txBody>
      </p:sp>
      <p:sp>
        <p:nvSpPr>
          <p:cNvPr id="10" name="Freeform 7"/>
          <p:cNvSpPr/>
          <p:nvPr userDrawn="1"/>
        </p:nvSpPr>
        <p:spPr>
          <a:xfrm>
            <a:off x="3392683" y="3596264"/>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latin typeface="Apercu Pro" panose="02000506040000020004" pitchFamily="50" charset="0"/>
            </a:endParaRPr>
          </a:p>
        </p:txBody>
      </p:sp>
      <p:sp>
        <p:nvSpPr>
          <p:cNvPr id="11" name="Freeform 8"/>
          <p:cNvSpPr/>
          <p:nvPr userDrawn="1"/>
        </p:nvSpPr>
        <p:spPr>
          <a:xfrm>
            <a:off x="4947011" y="3596264"/>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rgbClr val="139D79"/>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latin typeface="Apercu Pro" panose="02000506040000020004" pitchFamily="50" charset="0"/>
            </a:endParaRPr>
          </a:p>
        </p:txBody>
      </p:sp>
      <p:cxnSp>
        <p:nvCxnSpPr>
          <p:cNvPr id="16" name="Straight Connector 15"/>
          <p:cNvCxnSpPr/>
          <p:nvPr userDrawn="1"/>
        </p:nvCxnSpPr>
        <p:spPr>
          <a:xfrm>
            <a:off x="4746005" y="2211618"/>
            <a:ext cx="0" cy="23622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rot="5400000">
            <a:off x="4743465" y="2211618"/>
            <a:ext cx="0" cy="23622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0"/>
          </p:nvPr>
        </p:nvSpPr>
        <p:spPr>
          <a:xfrm>
            <a:off x="6840252" y="2019328"/>
            <a:ext cx="1771650" cy="865188"/>
          </a:xfrm>
        </p:spPr>
        <p:txBody>
          <a:bodyPr/>
          <a:lstStyle>
            <a:lvl1pPr marL="0" indent="0">
              <a:buNone/>
              <a:defRPr/>
            </a:lvl1pPr>
            <a:lvl2pPr marL="171446" indent="0">
              <a:buNone/>
              <a:defRPr/>
            </a:lvl2pPr>
            <a:lvl3pPr marL="344479" indent="0">
              <a:buNone/>
              <a:defRPr/>
            </a:lvl3pPr>
          </a:lstStyle>
          <a:p>
            <a:pPr lvl="0"/>
            <a:r>
              <a:rPr lang="en-US" dirty="0"/>
              <a:t>Edit Master</a:t>
            </a:r>
          </a:p>
          <a:p>
            <a:pPr lvl="1"/>
            <a:r>
              <a:rPr lang="en-US" dirty="0"/>
              <a:t>Second level</a:t>
            </a:r>
          </a:p>
        </p:txBody>
      </p:sp>
      <p:sp>
        <p:nvSpPr>
          <p:cNvPr id="39" name="Text Placeholder 20"/>
          <p:cNvSpPr>
            <a:spLocks noGrp="1"/>
          </p:cNvSpPr>
          <p:nvPr>
            <p:ph type="body" sz="quarter" idx="11"/>
          </p:nvPr>
        </p:nvSpPr>
        <p:spPr>
          <a:xfrm>
            <a:off x="1435967" y="2019328"/>
            <a:ext cx="1771650" cy="865188"/>
          </a:xfrm>
        </p:spPr>
        <p:txBody>
          <a:bodyPr/>
          <a:lstStyle>
            <a:lvl1pPr marL="0" indent="0">
              <a:buNone/>
              <a:defRPr/>
            </a:lvl1pPr>
            <a:lvl2pPr marL="171446" indent="0">
              <a:buNone/>
              <a:defRPr/>
            </a:lvl2pPr>
            <a:lvl3pPr marL="344479" indent="0">
              <a:buNone/>
              <a:defRPr/>
            </a:lvl3pPr>
          </a:lstStyle>
          <a:p>
            <a:pPr lvl="0"/>
            <a:r>
              <a:rPr lang="en-US" dirty="0"/>
              <a:t>Edit Master</a:t>
            </a:r>
          </a:p>
          <a:p>
            <a:pPr lvl="1"/>
            <a:r>
              <a:rPr lang="en-US" dirty="0"/>
              <a:t>Second level</a:t>
            </a:r>
          </a:p>
        </p:txBody>
      </p:sp>
      <p:sp>
        <p:nvSpPr>
          <p:cNvPr id="40" name="Text Placeholder 20"/>
          <p:cNvSpPr>
            <a:spLocks noGrp="1"/>
          </p:cNvSpPr>
          <p:nvPr>
            <p:ph type="body" sz="quarter" idx="12"/>
          </p:nvPr>
        </p:nvSpPr>
        <p:spPr>
          <a:xfrm>
            <a:off x="6840252" y="4252572"/>
            <a:ext cx="1771650" cy="865188"/>
          </a:xfrm>
        </p:spPr>
        <p:txBody>
          <a:bodyPr/>
          <a:lstStyle>
            <a:lvl1pPr marL="0" indent="0">
              <a:buNone/>
              <a:defRPr/>
            </a:lvl1pPr>
            <a:lvl2pPr marL="171446" indent="0">
              <a:buNone/>
              <a:defRPr/>
            </a:lvl2pPr>
            <a:lvl3pPr marL="344479" indent="0">
              <a:buNone/>
              <a:defRPr/>
            </a:lvl3pPr>
          </a:lstStyle>
          <a:p>
            <a:pPr lvl="0"/>
            <a:r>
              <a:rPr lang="en-US" dirty="0"/>
              <a:t>Edit Master</a:t>
            </a:r>
          </a:p>
          <a:p>
            <a:pPr lvl="1"/>
            <a:r>
              <a:rPr lang="en-US" dirty="0"/>
              <a:t>Second level</a:t>
            </a:r>
          </a:p>
        </p:txBody>
      </p:sp>
      <p:sp>
        <p:nvSpPr>
          <p:cNvPr id="41" name="Text Placeholder 20"/>
          <p:cNvSpPr>
            <a:spLocks noGrp="1"/>
          </p:cNvSpPr>
          <p:nvPr>
            <p:ph type="body" sz="quarter" idx="13"/>
          </p:nvPr>
        </p:nvSpPr>
        <p:spPr>
          <a:xfrm>
            <a:off x="1435967" y="4252416"/>
            <a:ext cx="1771650" cy="865188"/>
          </a:xfrm>
        </p:spPr>
        <p:txBody>
          <a:bodyPr/>
          <a:lstStyle>
            <a:lvl1pPr marL="0" indent="0">
              <a:buNone/>
              <a:defRPr/>
            </a:lvl1pPr>
            <a:lvl2pPr marL="171446" indent="0">
              <a:buNone/>
              <a:defRPr/>
            </a:lvl2pPr>
            <a:lvl3pPr marL="344479" indent="0">
              <a:buNone/>
              <a:defRPr/>
            </a:lvl3pPr>
          </a:lstStyle>
          <a:p>
            <a:pPr lvl="0"/>
            <a:r>
              <a:rPr lang="en-US" dirty="0"/>
              <a:t>Edit Master</a:t>
            </a:r>
          </a:p>
          <a:p>
            <a:pPr lvl="1"/>
            <a:r>
              <a:rPr lang="en-US" dirty="0"/>
              <a:t>Second level</a:t>
            </a:r>
          </a:p>
        </p:txBody>
      </p:sp>
    </p:spTree>
    <p:extLst>
      <p:ext uri="{BB962C8B-B14F-4D97-AF65-F5344CB8AC3E}">
        <p14:creationId xmlns:p14="http://schemas.microsoft.com/office/powerpoint/2010/main" val="22202311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22" presetClass="entr" presetSubtype="4"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250"/>
                                        <p:tgtEl>
                                          <p:spTgt spid="16"/>
                                        </p:tgtEl>
                                      </p:cBhvr>
                                    </p:animEffect>
                                  </p:childTnLst>
                                </p:cTn>
                              </p:par>
                              <p:par>
                                <p:cTn id="11" presetID="22" presetClass="entr" presetSubtype="2" fill="hold" nodeType="withEffect">
                                  <p:stCondLst>
                                    <p:cond delay="25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250"/>
                                        <p:tgtEl>
                                          <p:spTgt spid="1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22" presetClass="entr" presetSubtype="2"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250"/>
                                        <p:tgtEl>
                                          <p:spTgt spid="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par>
                                <p:cTn id="23" presetID="22" presetClass="entr" presetSubtype="8" fill="hold" grpId="0" nodeType="withEffect">
                                  <p:stCondLst>
                                    <p:cond delay="175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50"/>
                                        <p:tgtEl>
                                          <p:spTgt spid="3"/>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par>
                                <p:cTn id="29" presetID="22" presetClass="entr" presetSubtype="2" fill="hold" grpId="0" nodeType="withEffect">
                                  <p:stCondLst>
                                    <p:cond delay="250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250"/>
                                        <p:tgtEl>
                                          <p:spTgt spid="6"/>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par>
                                <p:cTn id="35" presetID="22" presetClass="entr" presetSubtype="8" fill="hold" grpId="0" nodeType="withEffect">
                                  <p:stCondLst>
                                    <p:cond delay="325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Freeform 5"/>
          <p:cNvSpPr>
            <a:spLocks/>
          </p:cNvSpPr>
          <p:nvPr userDrawn="1"/>
        </p:nvSpPr>
        <p:spPr bwMode="auto">
          <a:xfrm rot="10800000">
            <a:off x="3398678" y="2839177"/>
            <a:ext cx="2434415" cy="1878130"/>
          </a:xfrm>
          <a:custGeom>
            <a:avLst/>
            <a:gdLst>
              <a:gd name="T0" fmla="*/ 357 w 357"/>
              <a:gd name="T1" fmla="*/ 13 h 236"/>
              <a:gd name="T2" fmla="*/ 314 w 357"/>
              <a:gd name="T3" fmla="*/ 0 h 236"/>
              <a:gd name="T4" fmla="*/ 317 w 357"/>
              <a:gd name="T5" fmla="*/ 12 h 236"/>
              <a:gd name="T6" fmla="*/ 178 w 357"/>
              <a:gd name="T7" fmla="*/ 113 h 236"/>
              <a:gd name="T8" fmla="*/ 0 w 357"/>
              <a:gd name="T9" fmla="*/ 220 h 236"/>
              <a:gd name="T10" fmla="*/ 1 w 357"/>
              <a:gd name="T11" fmla="*/ 236 h 236"/>
              <a:gd name="T12" fmla="*/ 191 w 357"/>
              <a:gd name="T13" fmla="*/ 124 h 236"/>
              <a:gd name="T14" fmla="*/ 321 w 357"/>
              <a:gd name="T15" fmla="*/ 29 h 236"/>
              <a:gd name="T16" fmla="*/ 324 w 357"/>
              <a:gd name="T17" fmla="*/ 44 h 236"/>
              <a:gd name="T18" fmla="*/ 357 w 357"/>
              <a:gd name="T19" fmla="*/ 1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36">
                <a:moveTo>
                  <a:pt x="357" y="13"/>
                </a:moveTo>
                <a:cubicBezTo>
                  <a:pt x="314" y="0"/>
                  <a:pt x="314" y="0"/>
                  <a:pt x="314" y="0"/>
                </a:cubicBezTo>
                <a:cubicBezTo>
                  <a:pt x="317" y="12"/>
                  <a:pt x="317" y="12"/>
                  <a:pt x="317" y="12"/>
                </a:cubicBezTo>
                <a:cubicBezTo>
                  <a:pt x="277" y="25"/>
                  <a:pt x="224" y="54"/>
                  <a:pt x="178" y="113"/>
                </a:cubicBezTo>
                <a:cubicBezTo>
                  <a:pt x="131" y="174"/>
                  <a:pt x="66" y="213"/>
                  <a:pt x="0" y="220"/>
                </a:cubicBezTo>
                <a:cubicBezTo>
                  <a:pt x="1" y="236"/>
                  <a:pt x="1" y="236"/>
                  <a:pt x="1" y="236"/>
                </a:cubicBezTo>
                <a:cubicBezTo>
                  <a:pt x="72" y="229"/>
                  <a:pt x="142" y="188"/>
                  <a:pt x="191" y="124"/>
                </a:cubicBezTo>
                <a:cubicBezTo>
                  <a:pt x="235" y="68"/>
                  <a:pt x="283" y="41"/>
                  <a:pt x="321" y="29"/>
                </a:cubicBezTo>
                <a:cubicBezTo>
                  <a:pt x="324" y="44"/>
                  <a:pt x="324" y="44"/>
                  <a:pt x="324" y="44"/>
                </a:cubicBezTo>
                <a:lnTo>
                  <a:pt x="357" y="13"/>
                </a:ln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4" name="Freeform 6"/>
          <p:cNvSpPr>
            <a:spLocks/>
          </p:cNvSpPr>
          <p:nvPr userDrawn="1"/>
        </p:nvSpPr>
        <p:spPr bwMode="auto">
          <a:xfrm rot="10800000">
            <a:off x="6676357" y="2860322"/>
            <a:ext cx="667951" cy="621819"/>
          </a:xfrm>
          <a:custGeom>
            <a:avLst/>
            <a:gdLst>
              <a:gd name="T0" fmla="*/ 98 w 98"/>
              <a:gd name="T1" fmla="*/ 83 h 91"/>
              <a:gd name="T2" fmla="*/ 70 w 98"/>
              <a:gd name="T3" fmla="*/ 49 h 91"/>
              <a:gd name="T4" fmla="*/ 65 w 98"/>
              <a:gd name="T5" fmla="*/ 61 h 91"/>
              <a:gd name="T6" fmla="*/ 16 w 98"/>
              <a:gd name="T7" fmla="*/ 0 h 91"/>
              <a:gd name="T8" fmla="*/ 0 w 98"/>
              <a:gd name="T9" fmla="*/ 4 h 91"/>
              <a:gd name="T10" fmla="*/ 59 w 98"/>
              <a:gd name="T11" fmla="*/ 78 h 91"/>
              <a:gd name="T12" fmla="*/ 54 w 98"/>
              <a:gd name="T13" fmla="*/ 91 h 91"/>
              <a:gd name="T14" fmla="*/ 98 w 98"/>
              <a:gd name="T15" fmla="*/ 8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1">
                <a:moveTo>
                  <a:pt x="98" y="83"/>
                </a:moveTo>
                <a:cubicBezTo>
                  <a:pt x="70" y="49"/>
                  <a:pt x="70" y="49"/>
                  <a:pt x="70" y="49"/>
                </a:cubicBezTo>
                <a:cubicBezTo>
                  <a:pt x="65" y="61"/>
                  <a:pt x="65" y="61"/>
                  <a:pt x="65" y="61"/>
                </a:cubicBezTo>
                <a:cubicBezTo>
                  <a:pt x="40" y="48"/>
                  <a:pt x="23" y="26"/>
                  <a:pt x="16" y="0"/>
                </a:cubicBezTo>
                <a:cubicBezTo>
                  <a:pt x="0" y="4"/>
                  <a:pt x="0" y="4"/>
                  <a:pt x="0" y="4"/>
                </a:cubicBezTo>
                <a:cubicBezTo>
                  <a:pt x="7" y="36"/>
                  <a:pt x="28" y="61"/>
                  <a:pt x="59" y="78"/>
                </a:cubicBezTo>
                <a:cubicBezTo>
                  <a:pt x="54" y="91"/>
                  <a:pt x="54" y="91"/>
                  <a:pt x="54" y="91"/>
                </a:cubicBezTo>
                <a:lnTo>
                  <a:pt x="98" y="83"/>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5" name="Freeform 7"/>
          <p:cNvSpPr>
            <a:spLocks/>
          </p:cNvSpPr>
          <p:nvPr userDrawn="1"/>
        </p:nvSpPr>
        <p:spPr bwMode="auto">
          <a:xfrm rot="10800000">
            <a:off x="6594665" y="4178288"/>
            <a:ext cx="681406" cy="546855"/>
          </a:xfrm>
          <a:custGeom>
            <a:avLst/>
            <a:gdLst>
              <a:gd name="T0" fmla="*/ 100 w 100"/>
              <a:gd name="T1" fmla="*/ 17 h 80"/>
              <a:gd name="T2" fmla="*/ 97 w 100"/>
              <a:gd name="T3" fmla="*/ 0 h 80"/>
              <a:gd name="T4" fmla="*/ 14 w 100"/>
              <a:gd name="T5" fmla="*/ 43 h 80"/>
              <a:gd name="T6" fmla="*/ 3 w 100"/>
              <a:gd name="T7" fmla="*/ 36 h 80"/>
              <a:gd name="T8" fmla="*/ 0 w 100"/>
              <a:gd name="T9" fmla="*/ 80 h 80"/>
              <a:gd name="T10" fmla="*/ 40 w 100"/>
              <a:gd name="T11" fmla="*/ 60 h 80"/>
              <a:gd name="T12" fmla="*/ 28 w 100"/>
              <a:gd name="T13" fmla="*/ 52 h 80"/>
              <a:gd name="T14" fmla="*/ 100 w 100"/>
              <a:gd name="T15" fmla="*/ 17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80">
                <a:moveTo>
                  <a:pt x="100" y="17"/>
                </a:moveTo>
                <a:cubicBezTo>
                  <a:pt x="97" y="0"/>
                  <a:pt x="97" y="0"/>
                  <a:pt x="97" y="0"/>
                </a:cubicBezTo>
                <a:cubicBezTo>
                  <a:pt x="62" y="6"/>
                  <a:pt x="33" y="21"/>
                  <a:pt x="14" y="43"/>
                </a:cubicBezTo>
                <a:cubicBezTo>
                  <a:pt x="3" y="36"/>
                  <a:pt x="3" y="36"/>
                  <a:pt x="3" y="36"/>
                </a:cubicBezTo>
                <a:cubicBezTo>
                  <a:pt x="0" y="80"/>
                  <a:pt x="0" y="80"/>
                  <a:pt x="0" y="80"/>
                </a:cubicBezTo>
                <a:cubicBezTo>
                  <a:pt x="40" y="60"/>
                  <a:pt x="40" y="60"/>
                  <a:pt x="40" y="60"/>
                </a:cubicBezTo>
                <a:cubicBezTo>
                  <a:pt x="28" y="52"/>
                  <a:pt x="28" y="52"/>
                  <a:pt x="28" y="52"/>
                </a:cubicBezTo>
                <a:cubicBezTo>
                  <a:pt x="45" y="34"/>
                  <a:pt x="70" y="22"/>
                  <a:pt x="100" y="17"/>
                </a:cubicBezTo>
                <a:close/>
              </a:path>
            </a:pathLst>
          </a:custGeom>
          <a:solidFill>
            <a:srgbClr val="5174B7"/>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6" name="Freeform 8"/>
          <p:cNvSpPr>
            <a:spLocks/>
          </p:cNvSpPr>
          <p:nvPr userDrawn="1"/>
        </p:nvSpPr>
        <p:spPr bwMode="auto">
          <a:xfrm rot="10800000">
            <a:off x="3316025" y="2839178"/>
            <a:ext cx="2428649" cy="1885965"/>
          </a:xfrm>
          <a:custGeom>
            <a:avLst/>
            <a:gdLst>
              <a:gd name="T0" fmla="*/ 178 w 356"/>
              <a:gd name="T1" fmla="*/ 114 h 237"/>
              <a:gd name="T2" fmla="*/ 40 w 356"/>
              <a:gd name="T3" fmla="*/ 13 h 237"/>
              <a:gd name="T4" fmla="*/ 43 w 356"/>
              <a:gd name="T5" fmla="*/ 0 h 237"/>
              <a:gd name="T6" fmla="*/ 0 w 356"/>
              <a:gd name="T7" fmla="*/ 11 h 237"/>
              <a:gd name="T8" fmla="*/ 32 w 356"/>
              <a:gd name="T9" fmla="*/ 43 h 237"/>
              <a:gd name="T10" fmla="*/ 35 w 356"/>
              <a:gd name="T11" fmla="*/ 29 h 237"/>
              <a:gd name="T12" fmla="*/ 165 w 356"/>
              <a:gd name="T13" fmla="*/ 125 h 237"/>
              <a:gd name="T14" fmla="*/ 354 w 356"/>
              <a:gd name="T15" fmla="*/ 237 h 237"/>
              <a:gd name="T16" fmla="*/ 356 w 356"/>
              <a:gd name="T17" fmla="*/ 220 h 237"/>
              <a:gd name="T18" fmla="*/ 178 w 356"/>
              <a:gd name="T19" fmla="*/ 11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37">
                <a:moveTo>
                  <a:pt x="178" y="114"/>
                </a:moveTo>
                <a:cubicBezTo>
                  <a:pt x="132" y="54"/>
                  <a:pt x="79" y="26"/>
                  <a:pt x="40" y="13"/>
                </a:cubicBezTo>
                <a:cubicBezTo>
                  <a:pt x="43" y="0"/>
                  <a:pt x="43" y="0"/>
                  <a:pt x="43" y="0"/>
                </a:cubicBezTo>
                <a:cubicBezTo>
                  <a:pt x="0" y="11"/>
                  <a:pt x="0" y="11"/>
                  <a:pt x="0" y="11"/>
                </a:cubicBezTo>
                <a:cubicBezTo>
                  <a:pt x="32" y="43"/>
                  <a:pt x="32" y="43"/>
                  <a:pt x="32" y="43"/>
                </a:cubicBezTo>
                <a:cubicBezTo>
                  <a:pt x="35" y="29"/>
                  <a:pt x="35" y="29"/>
                  <a:pt x="35" y="29"/>
                </a:cubicBezTo>
                <a:cubicBezTo>
                  <a:pt x="72" y="42"/>
                  <a:pt x="121" y="68"/>
                  <a:pt x="165" y="125"/>
                </a:cubicBezTo>
                <a:cubicBezTo>
                  <a:pt x="214" y="189"/>
                  <a:pt x="283" y="230"/>
                  <a:pt x="354" y="237"/>
                </a:cubicBezTo>
                <a:cubicBezTo>
                  <a:pt x="356" y="220"/>
                  <a:pt x="356" y="220"/>
                  <a:pt x="356" y="220"/>
                </a:cubicBezTo>
                <a:cubicBezTo>
                  <a:pt x="290" y="213"/>
                  <a:pt x="225" y="175"/>
                  <a:pt x="178" y="11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7" name="Freeform 9"/>
          <p:cNvSpPr>
            <a:spLocks/>
          </p:cNvSpPr>
          <p:nvPr userDrawn="1"/>
        </p:nvSpPr>
        <p:spPr bwMode="auto">
          <a:xfrm rot="10800000">
            <a:off x="1763689" y="2860323"/>
            <a:ext cx="688133" cy="778475"/>
          </a:xfrm>
          <a:custGeom>
            <a:avLst/>
            <a:gdLst>
              <a:gd name="T0" fmla="*/ 101 w 101"/>
              <a:gd name="T1" fmla="*/ 0 h 114"/>
              <a:gd name="T2" fmla="*/ 84 w 101"/>
              <a:gd name="T3" fmla="*/ 0 h 114"/>
              <a:gd name="T4" fmla="*/ 31 w 101"/>
              <a:gd name="T5" fmla="*/ 85 h 114"/>
              <a:gd name="T6" fmla="*/ 26 w 101"/>
              <a:gd name="T7" fmla="*/ 73 h 114"/>
              <a:gd name="T8" fmla="*/ 0 w 101"/>
              <a:gd name="T9" fmla="*/ 109 h 114"/>
              <a:gd name="T10" fmla="*/ 44 w 101"/>
              <a:gd name="T11" fmla="*/ 114 h 114"/>
              <a:gd name="T12" fmla="*/ 38 w 101"/>
              <a:gd name="T13" fmla="*/ 100 h 114"/>
              <a:gd name="T14" fmla="*/ 101 w 101"/>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14">
                <a:moveTo>
                  <a:pt x="101" y="0"/>
                </a:moveTo>
                <a:cubicBezTo>
                  <a:pt x="84" y="0"/>
                  <a:pt x="84" y="0"/>
                  <a:pt x="84" y="0"/>
                </a:cubicBezTo>
                <a:cubicBezTo>
                  <a:pt x="84" y="37"/>
                  <a:pt x="65" y="67"/>
                  <a:pt x="31" y="85"/>
                </a:cubicBezTo>
                <a:cubicBezTo>
                  <a:pt x="26" y="73"/>
                  <a:pt x="26" y="73"/>
                  <a:pt x="26" y="73"/>
                </a:cubicBezTo>
                <a:cubicBezTo>
                  <a:pt x="0" y="109"/>
                  <a:pt x="0" y="109"/>
                  <a:pt x="0" y="109"/>
                </a:cubicBezTo>
                <a:cubicBezTo>
                  <a:pt x="44" y="114"/>
                  <a:pt x="44" y="114"/>
                  <a:pt x="44" y="114"/>
                </a:cubicBezTo>
                <a:cubicBezTo>
                  <a:pt x="38" y="100"/>
                  <a:pt x="38" y="100"/>
                  <a:pt x="38" y="100"/>
                </a:cubicBezTo>
                <a:cubicBezTo>
                  <a:pt x="78" y="80"/>
                  <a:pt x="101" y="44"/>
                  <a:pt x="101" y="0"/>
                </a:cubicBezTo>
                <a:close/>
              </a:path>
            </a:pathLst>
          </a:custGeom>
          <a:solidFill>
            <a:srgbClr val="139D79"/>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8" name="Freeform 10"/>
          <p:cNvSpPr>
            <a:spLocks/>
          </p:cNvSpPr>
          <p:nvPr userDrawn="1"/>
        </p:nvSpPr>
        <p:spPr bwMode="auto">
          <a:xfrm rot="10800000">
            <a:off x="1865563" y="4178289"/>
            <a:ext cx="647768" cy="546855"/>
          </a:xfrm>
          <a:custGeom>
            <a:avLst/>
            <a:gdLst>
              <a:gd name="T0" fmla="*/ 83 w 95"/>
              <a:gd name="T1" fmla="*/ 42 h 80"/>
              <a:gd name="T2" fmla="*/ 3 w 95"/>
              <a:gd name="T3" fmla="*/ 0 h 80"/>
              <a:gd name="T4" fmla="*/ 0 w 95"/>
              <a:gd name="T5" fmla="*/ 17 h 80"/>
              <a:gd name="T6" fmla="*/ 67 w 95"/>
              <a:gd name="T7" fmla="*/ 51 h 80"/>
              <a:gd name="T8" fmla="*/ 56 w 95"/>
              <a:gd name="T9" fmla="*/ 57 h 80"/>
              <a:gd name="T10" fmla="*/ 94 w 95"/>
              <a:gd name="T11" fmla="*/ 80 h 80"/>
              <a:gd name="T12" fmla="*/ 95 w 95"/>
              <a:gd name="T13" fmla="*/ 35 h 80"/>
              <a:gd name="T14" fmla="*/ 83 w 95"/>
              <a:gd name="T15" fmla="*/ 4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0">
                <a:moveTo>
                  <a:pt x="83" y="42"/>
                </a:moveTo>
                <a:cubicBezTo>
                  <a:pt x="64" y="21"/>
                  <a:pt x="36" y="6"/>
                  <a:pt x="3" y="0"/>
                </a:cubicBezTo>
                <a:cubicBezTo>
                  <a:pt x="0" y="17"/>
                  <a:pt x="0" y="17"/>
                  <a:pt x="0" y="17"/>
                </a:cubicBezTo>
                <a:cubicBezTo>
                  <a:pt x="28" y="22"/>
                  <a:pt x="51" y="34"/>
                  <a:pt x="67" y="51"/>
                </a:cubicBezTo>
                <a:cubicBezTo>
                  <a:pt x="56" y="57"/>
                  <a:pt x="56" y="57"/>
                  <a:pt x="56" y="57"/>
                </a:cubicBezTo>
                <a:cubicBezTo>
                  <a:pt x="94" y="80"/>
                  <a:pt x="94" y="80"/>
                  <a:pt x="94" y="80"/>
                </a:cubicBezTo>
                <a:cubicBezTo>
                  <a:pt x="95" y="35"/>
                  <a:pt x="95" y="35"/>
                  <a:pt x="95" y="35"/>
                </a:cubicBezTo>
                <a:lnTo>
                  <a:pt x="83" y="42"/>
                </a:lnTo>
                <a:close/>
              </a:path>
            </a:pathLst>
          </a:custGeom>
          <a:solidFill>
            <a:srgbClr val="A6C95D"/>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10" name="Picture Placeholder 9"/>
          <p:cNvSpPr>
            <a:spLocks noGrp="1"/>
          </p:cNvSpPr>
          <p:nvPr>
            <p:ph type="pic" sz="quarter" idx="10"/>
          </p:nvPr>
        </p:nvSpPr>
        <p:spPr>
          <a:xfrm>
            <a:off x="2487569" y="2618457"/>
            <a:ext cx="792708" cy="670250"/>
          </a:xfrm>
        </p:spPr>
        <p:txBody>
          <a:bodyPr/>
          <a:lstStyle>
            <a:lvl1pPr marL="0" indent="0">
              <a:buNone/>
              <a:defRPr/>
            </a:lvl1pPr>
          </a:lstStyle>
          <a:p>
            <a:endParaRPr lang="fr-BE" dirty="0"/>
          </a:p>
        </p:txBody>
      </p:sp>
      <p:sp>
        <p:nvSpPr>
          <p:cNvPr id="11" name="Picture Placeholder 9"/>
          <p:cNvSpPr>
            <a:spLocks noGrp="1"/>
          </p:cNvSpPr>
          <p:nvPr>
            <p:ph type="pic" sz="quarter" idx="11"/>
          </p:nvPr>
        </p:nvSpPr>
        <p:spPr>
          <a:xfrm>
            <a:off x="5939532" y="2614288"/>
            <a:ext cx="792708" cy="670250"/>
          </a:xfrm>
        </p:spPr>
        <p:txBody>
          <a:bodyPr/>
          <a:lstStyle>
            <a:lvl1pPr marL="0" indent="0">
              <a:buNone/>
              <a:defRPr/>
            </a:lvl1pPr>
          </a:lstStyle>
          <a:p>
            <a:endParaRPr lang="fr-BE" dirty="0"/>
          </a:p>
        </p:txBody>
      </p:sp>
      <p:sp>
        <p:nvSpPr>
          <p:cNvPr id="12" name="Picture Placeholder 9"/>
          <p:cNvSpPr>
            <a:spLocks noGrp="1"/>
          </p:cNvSpPr>
          <p:nvPr>
            <p:ph type="pic" sz="quarter" idx="12"/>
          </p:nvPr>
        </p:nvSpPr>
        <p:spPr>
          <a:xfrm>
            <a:off x="2591160" y="4010682"/>
            <a:ext cx="792708" cy="670250"/>
          </a:xfrm>
        </p:spPr>
        <p:txBody>
          <a:bodyPr/>
          <a:lstStyle>
            <a:lvl1pPr marL="0" indent="0">
              <a:buNone/>
              <a:defRPr/>
            </a:lvl1pPr>
          </a:lstStyle>
          <a:p>
            <a:endParaRPr lang="fr-BE" dirty="0"/>
          </a:p>
        </p:txBody>
      </p:sp>
      <p:sp>
        <p:nvSpPr>
          <p:cNvPr id="13" name="Picture Placeholder 9"/>
          <p:cNvSpPr>
            <a:spLocks noGrp="1"/>
          </p:cNvSpPr>
          <p:nvPr>
            <p:ph type="pic" sz="quarter" idx="13"/>
          </p:nvPr>
        </p:nvSpPr>
        <p:spPr>
          <a:xfrm>
            <a:off x="5769952" y="4163815"/>
            <a:ext cx="792708" cy="670250"/>
          </a:xfrm>
        </p:spPr>
        <p:txBody>
          <a:bodyPr/>
          <a:lstStyle>
            <a:lvl1pPr marL="0" indent="0">
              <a:buNone/>
              <a:defRPr/>
            </a:lvl1pPr>
          </a:lstStyle>
          <a:p>
            <a:endParaRPr lang="fr-BE" dirty="0"/>
          </a:p>
        </p:txBody>
      </p:sp>
      <p:sp>
        <p:nvSpPr>
          <p:cNvPr id="14" name="Picture Placeholder 9"/>
          <p:cNvSpPr>
            <a:spLocks noGrp="1"/>
          </p:cNvSpPr>
          <p:nvPr>
            <p:ph type="pic" sz="quarter" idx="14"/>
          </p:nvPr>
        </p:nvSpPr>
        <p:spPr>
          <a:xfrm>
            <a:off x="6947954" y="3508039"/>
            <a:ext cx="792708" cy="670250"/>
          </a:xfrm>
        </p:spPr>
        <p:txBody>
          <a:bodyPr/>
          <a:lstStyle>
            <a:lvl1pPr marL="0" indent="0">
              <a:buNone/>
              <a:defRPr/>
            </a:lvl1pPr>
          </a:lstStyle>
          <a:p>
            <a:endParaRPr lang="fr-BE" dirty="0"/>
          </a:p>
        </p:txBody>
      </p:sp>
      <p:sp>
        <p:nvSpPr>
          <p:cNvPr id="15" name="Picture Placeholder 9"/>
          <p:cNvSpPr>
            <a:spLocks noGrp="1"/>
          </p:cNvSpPr>
          <p:nvPr>
            <p:ph type="pic" sz="quarter" idx="15"/>
          </p:nvPr>
        </p:nvSpPr>
        <p:spPr>
          <a:xfrm>
            <a:off x="1513846" y="3581467"/>
            <a:ext cx="792708" cy="670250"/>
          </a:xfrm>
        </p:spPr>
        <p:txBody>
          <a:bodyPr/>
          <a:lstStyle>
            <a:lvl1pPr marL="0" indent="0">
              <a:buNone/>
              <a:defRPr/>
            </a:lvl1pPr>
          </a:lstStyle>
          <a:p>
            <a:endParaRPr lang="fr-BE" dirty="0"/>
          </a:p>
        </p:txBody>
      </p:sp>
      <p:sp>
        <p:nvSpPr>
          <p:cNvPr id="16" name="Text Placeholder 20"/>
          <p:cNvSpPr>
            <a:spLocks noGrp="1"/>
          </p:cNvSpPr>
          <p:nvPr>
            <p:ph type="body" sz="quarter" idx="16"/>
          </p:nvPr>
        </p:nvSpPr>
        <p:spPr>
          <a:xfrm>
            <a:off x="1998098" y="1778613"/>
            <a:ext cx="1771650"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8" name="Text Placeholder 20"/>
          <p:cNvSpPr>
            <a:spLocks noGrp="1"/>
          </p:cNvSpPr>
          <p:nvPr>
            <p:ph type="body" sz="quarter" idx="17"/>
          </p:nvPr>
        </p:nvSpPr>
        <p:spPr>
          <a:xfrm>
            <a:off x="5248417" y="1776628"/>
            <a:ext cx="1771650"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9" name="Text Placeholder 20"/>
          <p:cNvSpPr>
            <a:spLocks noGrp="1"/>
          </p:cNvSpPr>
          <p:nvPr>
            <p:ph type="body" sz="quarter" idx="18"/>
          </p:nvPr>
        </p:nvSpPr>
        <p:spPr>
          <a:xfrm>
            <a:off x="2097821" y="5019427"/>
            <a:ext cx="1771650"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20" name="Text Placeholder 20"/>
          <p:cNvSpPr>
            <a:spLocks noGrp="1"/>
          </p:cNvSpPr>
          <p:nvPr>
            <p:ph type="body" sz="quarter" idx="19"/>
          </p:nvPr>
        </p:nvSpPr>
        <p:spPr>
          <a:xfrm>
            <a:off x="5280481" y="5019427"/>
            <a:ext cx="1771650"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21" name="Text Placeholder 20"/>
          <p:cNvSpPr>
            <a:spLocks noGrp="1"/>
          </p:cNvSpPr>
          <p:nvPr>
            <p:ph type="body" sz="quarter" idx="20"/>
          </p:nvPr>
        </p:nvSpPr>
        <p:spPr>
          <a:xfrm>
            <a:off x="223004" y="3581468"/>
            <a:ext cx="1122550" cy="963656"/>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22" name="Text Placeholder 20"/>
          <p:cNvSpPr>
            <a:spLocks noGrp="1"/>
          </p:cNvSpPr>
          <p:nvPr>
            <p:ph type="body" sz="quarter" idx="21"/>
          </p:nvPr>
        </p:nvSpPr>
        <p:spPr>
          <a:xfrm>
            <a:off x="7878745" y="3508039"/>
            <a:ext cx="1122550" cy="963656"/>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Tree>
    <p:extLst>
      <p:ext uri="{BB962C8B-B14F-4D97-AF65-F5344CB8AC3E}">
        <p14:creationId xmlns:p14="http://schemas.microsoft.com/office/powerpoint/2010/main" val="3251118140"/>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4" name="Text Placeholder 20"/>
          <p:cNvSpPr>
            <a:spLocks noGrp="1"/>
          </p:cNvSpPr>
          <p:nvPr>
            <p:ph type="body" sz="quarter" idx="16"/>
          </p:nvPr>
        </p:nvSpPr>
        <p:spPr>
          <a:xfrm>
            <a:off x="437825" y="3053358"/>
            <a:ext cx="2321874" cy="670250"/>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5" name="Oval 4"/>
          <p:cNvSpPr/>
          <p:nvPr userDrawn="1"/>
        </p:nvSpPr>
        <p:spPr>
          <a:xfrm>
            <a:off x="2849951" y="2348881"/>
            <a:ext cx="1935190" cy="1935188"/>
          </a:xfrm>
          <a:prstGeom prst="ellipse">
            <a:avLst/>
          </a:prstGeom>
          <a:solidFill>
            <a:schemeClr val="accent1">
              <a:alpha val="80000"/>
            </a:schemeClr>
          </a:solidFill>
          <a:ln>
            <a:solidFill>
              <a:schemeClr val="accent1">
                <a:alpha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userDrawn="1"/>
        </p:nvSpPr>
        <p:spPr>
          <a:xfrm>
            <a:off x="4228769" y="2333677"/>
            <a:ext cx="1935190" cy="1935188"/>
          </a:xfrm>
          <a:prstGeom prst="ellipse">
            <a:avLst/>
          </a:prstGeom>
          <a:solidFill>
            <a:schemeClr val="accent5">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userDrawn="1"/>
        </p:nvSpPr>
        <p:spPr>
          <a:xfrm>
            <a:off x="4409273" y="3244467"/>
            <a:ext cx="144016" cy="144016"/>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481281" y="3388483"/>
            <a:ext cx="25673" cy="117255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0"/>
          <p:cNvSpPr>
            <a:spLocks noGrp="1"/>
          </p:cNvSpPr>
          <p:nvPr>
            <p:ph type="body" sz="quarter" idx="17"/>
          </p:nvPr>
        </p:nvSpPr>
        <p:spPr>
          <a:xfrm>
            <a:off x="6381840" y="3053358"/>
            <a:ext cx="2321874" cy="670250"/>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0" name="Text Placeholder 20"/>
          <p:cNvSpPr>
            <a:spLocks noGrp="1"/>
          </p:cNvSpPr>
          <p:nvPr>
            <p:ph type="body" sz="quarter" idx="18"/>
          </p:nvPr>
        </p:nvSpPr>
        <p:spPr>
          <a:xfrm>
            <a:off x="3392352" y="4705051"/>
            <a:ext cx="2321874" cy="670250"/>
          </a:xfrm>
        </p:spPr>
        <p:txBody>
          <a:bodyPr/>
          <a:lstStyle>
            <a:lvl1pPr marL="0" indent="0" algn="ctr">
              <a:buNone/>
              <a:defRPr b="1"/>
            </a:lvl1pPr>
            <a:lvl2pPr marL="171446" indent="0">
              <a:buNone/>
              <a:defRPr/>
            </a:lvl2pPr>
            <a:lvl3pPr marL="344479" indent="0">
              <a:buNone/>
              <a:defRPr/>
            </a:lvl3pPr>
          </a:lstStyle>
          <a:p>
            <a:pPr lvl="0"/>
            <a:r>
              <a:rPr lang="en-US" dirty="0"/>
              <a:t>Edit Master</a:t>
            </a:r>
          </a:p>
        </p:txBody>
      </p:sp>
      <p:sp>
        <p:nvSpPr>
          <p:cNvPr id="11" name="Picture Placeholder 9"/>
          <p:cNvSpPr>
            <a:spLocks noGrp="1"/>
          </p:cNvSpPr>
          <p:nvPr>
            <p:ph type="pic" sz="quarter" idx="10"/>
          </p:nvPr>
        </p:nvSpPr>
        <p:spPr>
          <a:xfrm>
            <a:off x="3338378" y="2981350"/>
            <a:ext cx="792708" cy="670250"/>
          </a:xfrm>
        </p:spPr>
        <p:txBody>
          <a:bodyPr/>
          <a:lstStyle>
            <a:lvl1pPr marL="0" indent="0">
              <a:buNone/>
              <a:defRPr/>
            </a:lvl1pPr>
          </a:lstStyle>
          <a:p>
            <a:endParaRPr lang="fr-BE" dirty="0"/>
          </a:p>
        </p:txBody>
      </p:sp>
      <p:sp>
        <p:nvSpPr>
          <p:cNvPr id="12" name="Picture Placeholder 9"/>
          <p:cNvSpPr>
            <a:spLocks noGrp="1"/>
          </p:cNvSpPr>
          <p:nvPr>
            <p:ph type="pic" sz="quarter" idx="19"/>
          </p:nvPr>
        </p:nvSpPr>
        <p:spPr>
          <a:xfrm>
            <a:off x="4995631" y="3053358"/>
            <a:ext cx="792708" cy="670250"/>
          </a:xfrm>
        </p:spPr>
        <p:txBody>
          <a:bodyPr/>
          <a:lstStyle>
            <a:lvl1pPr marL="0" indent="0">
              <a:buNone/>
              <a:defRPr/>
            </a:lvl1pPr>
          </a:lstStyle>
          <a:p>
            <a:endParaRPr lang="fr-BE" dirty="0"/>
          </a:p>
        </p:txBody>
      </p:sp>
    </p:spTree>
    <p:extLst>
      <p:ext uri="{BB962C8B-B14F-4D97-AF65-F5344CB8AC3E}">
        <p14:creationId xmlns:p14="http://schemas.microsoft.com/office/powerpoint/2010/main" val="220722049"/>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1111">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1111">
                                          <p:cBhvr additive="base">
                                            <p:cTn id="7" dur="900" fill="hold"/>
                                            <p:tgtEl>
                                              <p:spTgt spid="5"/>
                                            </p:tgtEl>
                                            <p:attrNameLst>
                                              <p:attrName>ppt_x</p:attrName>
                                            </p:attrNameLst>
                                          </p:cBhvr>
                                          <p:tavLst>
                                            <p:tav tm="0">
                                              <p:val>
                                                <p:strVal val="0-#ppt_w/2"/>
                                              </p:val>
                                            </p:tav>
                                            <p:tav tm="100000">
                                              <p:val>
                                                <p:strVal val="#ppt_x"/>
                                              </p:val>
                                            </p:tav>
                                          </p:tavLst>
                                        </p:anim>
                                        <p:anim calcmode="lin" valueType="num" p14:bounceEnd="61111">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1111">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14:bounceEnd="61111">
                                          <p:cBhvr additive="base">
                                            <p:cTn id="11" dur="1100" fill="hold"/>
                                            <p:tgtEl>
                                              <p:spTgt spid="6"/>
                                            </p:tgtEl>
                                            <p:attrNameLst>
                                              <p:attrName>ppt_x</p:attrName>
                                            </p:attrNameLst>
                                          </p:cBhvr>
                                          <p:tavLst>
                                            <p:tav tm="0">
                                              <p:val>
                                                <p:strVal val="1+#ppt_w/2"/>
                                              </p:val>
                                            </p:tav>
                                            <p:tav tm="100000">
                                              <p:val>
                                                <p:strVal val="#ppt_x"/>
                                              </p:val>
                                            </p:tav>
                                          </p:tavLst>
                                        </p:anim>
                                        <p:anim calcmode="lin" valueType="num" p14:bounceEnd="61111">
                                          <p:cBhvr additive="base">
                                            <p:cTn id="12" dur="11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2" presetClass="entr" presetSubtype="4" fill="hold"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0-#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100" fill="hold"/>
                                            <p:tgtEl>
                                              <p:spTgt spid="6"/>
                                            </p:tgtEl>
                                            <p:attrNameLst>
                                              <p:attrName>ppt_x</p:attrName>
                                            </p:attrNameLst>
                                          </p:cBhvr>
                                          <p:tavLst>
                                            <p:tav tm="0">
                                              <p:val>
                                                <p:strVal val="1+#ppt_w/2"/>
                                              </p:val>
                                            </p:tav>
                                            <p:tav tm="100000">
                                              <p:val>
                                                <p:strVal val="#ppt_x"/>
                                              </p:val>
                                            </p:tav>
                                          </p:tavLst>
                                        </p:anim>
                                        <p:anim calcmode="lin" valueType="num">
                                          <p:cBhvr additive="base">
                                            <p:cTn id="12" dur="11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2" presetClass="entr" presetSubtype="4" fill="hold"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Oval 2"/>
          <p:cNvSpPr/>
          <p:nvPr userDrawn="1"/>
        </p:nvSpPr>
        <p:spPr>
          <a:xfrm>
            <a:off x="2773751" y="3215589"/>
            <a:ext cx="1935190" cy="1935188"/>
          </a:xfrm>
          <a:prstGeom prst="ellipse">
            <a:avLst/>
          </a:prstGeom>
          <a:solidFill>
            <a:schemeClr val="accent1">
              <a:alpha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userDrawn="1"/>
        </p:nvSpPr>
        <p:spPr>
          <a:xfrm>
            <a:off x="3541272" y="2020804"/>
            <a:ext cx="1935190" cy="1935188"/>
          </a:xfrm>
          <a:prstGeom prst="ellipse">
            <a:avLst/>
          </a:prstGeom>
          <a:solidFill>
            <a:schemeClr val="accent5">
              <a:alpha val="6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userDrawn="1"/>
        </p:nvSpPr>
        <p:spPr>
          <a:xfrm>
            <a:off x="4304768" y="3215589"/>
            <a:ext cx="1935190" cy="1935188"/>
          </a:xfrm>
          <a:prstGeom prst="ellipse">
            <a:avLst/>
          </a:prstGeom>
          <a:solidFill>
            <a:schemeClr val="bg2">
              <a:alpha val="6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userDrawn="1"/>
        </p:nvSpPr>
        <p:spPr>
          <a:xfrm>
            <a:off x="4427985" y="3759816"/>
            <a:ext cx="144016" cy="144016"/>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6" idx="4"/>
          </p:cNvCxnSpPr>
          <p:nvPr userDrawn="1"/>
        </p:nvCxnSpPr>
        <p:spPr>
          <a:xfrm>
            <a:off x="4499993" y="3903832"/>
            <a:ext cx="8874" cy="177148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9"/>
          <p:cNvSpPr>
            <a:spLocks noGrp="1"/>
          </p:cNvSpPr>
          <p:nvPr>
            <p:ph type="pic" sz="quarter" idx="10"/>
          </p:nvPr>
        </p:nvSpPr>
        <p:spPr>
          <a:xfrm>
            <a:off x="4112513" y="2565031"/>
            <a:ext cx="792708" cy="670250"/>
          </a:xfrm>
        </p:spPr>
        <p:txBody>
          <a:bodyPr/>
          <a:lstStyle>
            <a:lvl1pPr marL="0" indent="0">
              <a:buNone/>
              <a:defRPr/>
            </a:lvl1pPr>
          </a:lstStyle>
          <a:p>
            <a:endParaRPr lang="fr-BE" dirty="0"/>
          </a:p>
        </p:txBody>
      </p:sp>
      <p:sp>
        <p:nvSpPr>
          <p:cNvPr id="9" name="Picture Placeholder 9"/>
          <p:cNvSpPr>
            <a:spLocks noGrp="1"/>
          </p:cNvSpPr>
          <p:nvPr>
            <p:ph type="pic" sz="quarter" idx="11"/>
          </p:nvPr>
        </p:nvSpPr>
        <p:spPr>
          <a:xfrm>
            <a:off x="3264110" y="3883134"/>
            <a:ext cx="792708" cy="670250"/>
          </a:xfrm>
        </p:spPr>
        <p:txBody>
          <a:bodyPr/>
          <a:lstStyle>
            <a:lvl1pPr marL="0" indent="0">
              <a:buNone/>
              <a:defRPr/>
            </a:lvl1pPr>
          </a:lstStyle>
          <a:p>
            <a:endParaRPr lang="fr-BE" dirty="0"/>
          </a:p>
        </p:txBody>
      </p:sp>
      <p:sp>
        <p:nvSpPr>
          <p:cNvPr id="10" name="Picture Placeholder 9"/>
          <p:cNvSpPr>
            <a:spLocks noGrp="1"/>
          </p:cNvSpPr>
          <p:nvPr>
            <p:ph type="pic" sz="quarter" idx="12"/>
          </p:nvPr>
        </p:nvSpPr>
        <p:spPr>
          <a:xfrm>
            <a:off x="5106936" y="3883134"/>
            <a:ext cx="792708" cy="670250"/>
          </a:xfrm>
        </p:spPr>
        <p:txBody>
          <a:bodyPr/>
          <a:lstStyle>
            <a:lvl1pPr marL="0" indent="0">
              <a:buNone/>
              <a:defRPr/>
            </a:lvl1pPr>
          </a:lstStyle>
          <a:p>
            <a:endParaRPr lang="fr-BE" dirty="0"/>
          </a:p>
        </p:txBody>
      </p:sp>
      <p:sp>
        <p:nvSpPr>
          <p:cNvPr id="11" name="Text Placeholder 20"/>
          <p:cNvSpPr>
            <a:spLocks noGrp="1"/>
          </p:cNvSpPr>
          <p:nvPr>
            <p:ph type="body" sz="quarter" idx="16"/>
          </p:nvPr>
        </p:nvSpPr>
        <p:spPr>
          <a:xfrm>
            <a:off x="3385663" y="1534881"/>
            <a:ext cx="2321874" cy="670250"/>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2" name="Text Placeholder 20"/>
          <p:cNvSpPr>
            <a:spLocks noGrp="1"/>
          </p:cNvSpPr>
          <p:nvPr>
            <p:ph type="body" sz="quarter" idx="17"/>
          </p:nvPr>
        </p:nvSpPr>
        <p:spPr>
          <a:xfrm>
            <a:off x="313296" y="3944281"/>
            <a:ext cx="2321874" cy="670250"/>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3" name="Text Placeholder 20"/>
          <p:cNvSpPr>
            <a:spLocks noGrp="1"/>
          </p:cNvSpPr>
          <p:nvPr>
            <p:ph type="body" sz="quarter" idx="18"/>
          </p:nvPr>
        </p:nvSpPr>
        <p:spPr>
          <a:xfrm>
            <a:off x="6487908" y="3883134"/>
            <a:ext cx="2321874" cy="670250"/>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4" name="Text Placeholder 20"/>
          <p:cNvSpPr>
            <a:spLocks noGrp="1"/>
          </p:cNvSpPr>
          <p:nvPr>
            <p:ph type="body" sz="quarter" idx="19"/>
          </p:nvPr>
        </p:nvSpPr>
        <p:spPr>
          <a:xfrm>
            <a:off x="3404772" y="5704442"/>
            <a:ext cx="2321874" cy="670250"/>
          </a:xfrm>
        </p:spPr>
        <p:txBody>
          <a:bodyPr/>
          <a:lstStyle>
            <a:lvl1pPr marL="0" indent="0" algn="ctr">
              <a:buNone/>
              <a:defRPr b="1"/>
            </a:lvl1pPr>
            <a:lvl2pPr marL="171446" indent="0">
              <a:buNone/>
              <a:defRPr/>
            </a:lvl2pPr>
            <a:lvl3pPr marL="344479" indent="0">
              <a:buNone/>
              <a:defRPr/>
            </a:lvl3pPr>
          </a:lstStyle>
          <a:p>
            <a:pPr lvl="0"/>
            <a:r>
              <a:rPr lang="en-US" dirty="0"/>
              <a:t>Edit Master</a:t>
            </a:r>
          </a:p>
        </p:txBody>
      </p:sp>
    </p:spTree>
    <p:extLst>
      <p:ext uri="{BB962C8B-B14F-4D97-AF65-F5344CB8AC3E}">
        <p14:creationId xmlns:p14="http://schemas.microsoft.com/office/powerpoint/2010/main" val="2057957107"/>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1111">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1111">
                                          <p:cBhvr additive="base">
                                            <p:cTn id="7" dur="900" fill="hold"/>
                                            <p:tgtEl>
                                              <p:spTgt spid="3"/>
                                            </p:tgtEl>
                                            <p:attrNameLst>
                                              <p:attrName>ppt_x</p:attrName>
                                            </p:attrNameLst>
                                          </p:cBhvr>
                                          <p:tavLst>
                                            <p:tav tm="0">
                                              <p:val>
                                                <p:strVal val="0-#ppt_w/2"/>
                                              </p:val>
                                            </p:tav>
                                            <p:tav tm="100000">
                                              <p:val>
                                                <p:strVal val="#ppt_x"/>
                                              </p:val>
                                            </p:tav>
                                          </p:tavLst>
                                        </p:anim>
                                        <p:anim calcmode="lin" valueType="num" p14:bounceEnd="61111">
                                          <p:cBhvr additive="base">
                                            <p:cTn id="8" dur="9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1111">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14:bounceEnd="61111">
                                          <p:cBhvr additive="base">
                                            <p:cTn id="11" dur="1100" fill="hold"/>
                                            <p:tgtEl>
                                              <p:spTgt spid="4"/>
                                            </p:tgtEl>
                                            <p:attrNameLst>
                                              <p:attrName>ppt_x</p:attrName>
                                            </p:attrNameLst>
                                          </p:cBhvr>
                                          <p:tavLst>
                                            <p:tav tm="0">
                                              <p:val>
                                                <p:strVal val="1+#ppt_w/2"/>
                                              </p:val>
                                            </p:tav>
                                            <p:tav tm="100000">
                                              <p:val>
                                                <p:strVal val="#ppt_x"/>
                                              </p:val>
                                            </p:tav>
                                          </p:tavLst>
                                        </p:anim>
                                        <p:anim calcmode="lin" valueType="num" p14:bounceEnd="61111">
                                          <p:cBhvr additive="base">
                                            <p:cTn id="12" dur="11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1111">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1111">
                                          <p:cBhvr additive="base">
                                            <p:cTn id="15" dur="1200" fill="hold"/>
                                            <p:tgtEl>
                                              <p:spTgt spid="5"/>
                                            </p:tgtEl>
                                            <p:attrNameLst>
                                              <p:attrName>ppt_x</p:attrName>
                                            </p:attrNameLst>
                                          </p:cBhvr>
                                          <p:tavLst>
                                            <p:tav tm="0">
                                              <p:val>
                                                <p:strVal val="1+#ppt_w/2"/>
                                              </p:val>
                                            </p:tav>
                                            <p:tav tm="100000">
                                              <p:val>
                                                <p:strVal val="#ppt_x"/>
                                              </p:val>
                                            </p:tav>
                                          </p:tavLst>
                                        </p:anim>
                                        <p:anim calcmode="lin" valueType="num" p14:bounceEnd="61111">
                                          <p:cBhvr additive="base">
                                            <p:cTn id="16" dur="120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
                                            <p:tgtEl>
                                              <p:spTgt spid="6"/>
                                            </p:tgtEl>
                                          </p:cBhvr>
                                        </p:animEffect>
                                      </p:childTnLst>
                                    </p:cTn>
                                  </p:par>
                                  <p:par>
                                    <p:cTn id="20" presetID="22" presetClass="entr" presetSubtype="4" fill="hold"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0-#ppt_w/2"/>
                                              </p:val>
                                            </p:tav>
                                            <p:tav tm="100000">
                                              <p:val>
                                                <p:strVal val="#ppt_x"/>
                                              </p:val>
                                            </p:tav>
                                          </p:tavLst>
                                        </p:anim>
                                        <p:anim calcmode="lin" valueType="num">
                                          <p:cBhvr additive="base">
                                            <p:cTn id="8" dur="9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100" fill="hold"/>
                                            <p:tgtEl>
                                              <p:spTgt spid="4"/>
                                            </p:tgtEl>
                                            <p:attrNameLst>
                                              <p:attrName>ppt_x</p:attrName>
                                            </p:attrNameLst>
                                          </p:cBhvr>
                                          <p:tavLst>
                                            <p:tav tm="0">
                                              <p:val>
                                                <p:strVal val="1+#ppt_w/2"/>
                                              </p:val>
                                            </p:tav>
                                            <p:tav tm="100000">
                                              <p:val>
                                                <p:strVal val="#ppt_x"/>
                                              </p:val>
                                            </p:tav>
                                          </p:tavLst>
                                        </p:anim>
                                        <p:anim calcmode="lin" valueType="num">
                                          <p:cBhvr additive="base">
                                            <p:cTn id="12" dur="11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00" fill="hold"/>
                                            <p:tgtEl>
                                              <p:spTgt spid="5"/>
                                            </p:tgtEl>
                                            <p:attrNameLst>
                                              <p:attrName>ppt_x</p:attrName>
                                            </p:attrNameLst>
                                          </p:cBhvr>
                                          <p:tavLst>
                                            <p:tav tm="0">
                                              <p:val>
                                                <p:strVal val="1+#ppt_w/2"/>
                                              </p:val>
                                            </p:tav>
                                            <p:tav tm="100000">
                                              <p:val>
                                                <p:strVal val="#ppt_x"/>
                                              </p:val>
                                            </p:tav>
                                          </p:tavLst>
                                        </p:anim>
                                        <p:anim calcmode="lin" valueType="num">
                                          <p:cBhvr additive="base">
                                            <p:cTn id="16" dur="120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
                                            <p:tgtEl>
                                              <p:spTgt spid="6"/>
                                            </p:tgtEl>
                                          </p:cBhvr>
                                        </p:animEffect>
                                      </p:childTnLst>
                                    </p:cTn>
                                  </p:par>
                                  <p:par>
                                    <p:cTn id="20" presetID="22" presetClass="entr" presetSubtype="4" fill="hold"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Rectangle 2"/>
          <p:cNvSpPr/>
          <p:nvPr userDrawn="1"/>
        </p:nvSpPr>
        <p:spPr>
          <a:xfrm>
            <a:off x="0" y="2527019"/>
            <a:ext cx="4915569" cy="72680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3248733"/>
            <a:ext cx="4915569" cy="726802"/>
          </a:xfrm>
          <a:prstGeom prst="rect">
            <a:avLst/>
          </a:prstGeom>
          <a:solidFill>
            <a:srgbClr val="139D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3971573"/>
            <a:ext cx="4915569" cy="726802"/>
          </a:xfrm>
          <a:prstGeom prst="rect">
            <a:avLst/>
          </a:prstGeom>
          <a:solidFill>
            <a:srgbClr val="5174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1805304"/>
            <a:ext cx="4915569" cy="726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51"/>
          <p:cNvSpPr/>
          <p:nvPr userDrawn="1"/>
        </p:nvSpPr>
        <p:spPr>
          <a:xfrm rot="16200000">
            <a:off x="4648232" y="2063630"/>
            <a:ext cx="992134" cy="475485"/>
          </a:xfrm>
          <a:custGeom>
            <a:avLst/>
            <a:gdLst>
              <a:gd name="connsiteX0" fmla="*/ 992134 w 992134"/>
              <a:gd name="connsiteY0" fmla="*/ 1 h 475485"/>
              <a:gd name="connsiteX1" fmla="*/ 992134 w 992134"/>
              <a:gd name="connsiteY1" fmla="*/ 475485 h 475485"/>
              <a:gd name="connsiteX2" fmla="*/ 306334 w 992134"/>
              <a:gd name="connsiteY2" fmla="*/ 475485 h 475485"/>
              <a:gd name="connsiteX3" fmla="*/ 306334 w 992134"/>
              <a:gd name="connsiteY3" fmla="*/ 475484 h 475485"/>
              <a:gd name="connsiteX4" fmla="*/ 0 w 992134"/>
              <a:gd name="connsiteY4" fmla="*/ 475484 h 475485"/>
              <a:gd name="connsiteX5" fmla="*/ 253885 w 992134"/>
              <a:gd name="connsiteY5" fmla="*/ 0 h 475485"/>
              <a:gd name="connsiteX6" fmla="*/ 685800 w 992134"/>
              <a:gd name="connsiteY6" fmla="*/ 0 h 475485"/>
              <a:gd name="connsiteX7" fmla="*/ 685800 w 992134"/>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4" h="475485">
                <a:moveTo>
                  <a:pt x="992134" y="1"/>
                </a:moveTo>
                <a:lnTo>
                  <a:pt x="992134" y="475485"/>
                </a:lnTo>
                <a:lnTo>
                  <a:pt x="306334" y="475485"/>
                </a:lnTo>
                <a:lnTo>
                  <a:pt x="306334" y="475484"/>
                </a:lnTo>
                <a:lnTo>
                  <a:pt x="0" y="475484"/>
                </a:lnTo>
                <a:lnTo>
                  <a:pt x="253885" y="0"/>
                </a:lnTo>
                <a:lnTo>
                  <a:pt x="685800" y="0"/>
                </a:lnTo>
                <a:lnTo>
                  <a:pt x="685800" y="1"/>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reeform 50"/>
          <p:cNvSpPr/>
          <p:nvPr userDrawn="1"/>
        </p:nvSpPr>
        <p:spPr>
          <a:xfrm rot="16200000">
            <a:off x="4519519" y="2914058"/>
            <a:ext cx="1249561" cy="475485"/>
          </a:xfrm>
          <a:custGeom>
            <a:avLst/>
            <a:gdLst>
              <a:gd name="connsiteX0" fmla="*/ 1249561 w 1249561"/>
              <a:gd name="connsiteY0" fmla="*/ 1 h 475485"/>
              <a:gd name="connsiteX1" fmla="*/ 991278 w 1249561"/>
              <a:gd name="connsiteY1" fmla="*/ 475485 h 475485"/>
              <a:gd name="connsiteX2" fmla="*/ 434530 w 1249561"/>
              <a:gd name="connsiteY2" fmla="*/ 475485 h 475485"/>
              <a:gd name="connsiteX3" fmla="*/ 434531 w 1249561"/>
              <a:gd name="connsiteY3" fmla="*/ 475484 h 475485"/>
              <a:gd name="connsiteX4" fmla="*/ 0 w 1249561"/>
              <a:gd name="connsiteY4" fmla="*/ 475484 h 475485"/>
              <a:gd name="connsiteX5" fmla="*/ 521910 w 1249561"/>
              <a:gd name="connsiteY5" fmla="*/ 0 h 475485"/>
              <a:gd name="connsiteX6" fmla="*/ 1109579 w 1249561"/>
              <a:gd name="connsiteY6" fmla="*/ 0 h 475485"/>
              <a:gd name="connsiteX7" fmla="*/ 1109578 w 1249561"/>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561" h="475485">
                <a:moveTo>
                  <a:pt x="1249561" y="1"/>
                </a:moveTo>
                <a:lnTo>
                  <a:pt x="991278" y="475485"/>
                </a:lnTo>
                <a:lnTo>
                  <a:pt x="434530" y="475485"/>
                </a:lnTo>
                <a:lnTo>
                  <a:pt x="434531" y="475484"/>
                </a:lnTo>
                <a:lnTo>
                  <a:pt x="0" y="475484"/>
                </a:lnTo>
                <a:lnTo>
                  <a:pt x="521910" y="0"/>
                </a:lnTo>
                <a:lnTo>
                  <a:pt x="1109579" y="0"/>
                </a:lnTo>
                <a:lnTo>
                  <a:pt x="1109578" y="1"/>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10" name="Freeform 49"/>
          <p:cNvSpPr/>
          <p:nvPr userDrawn="1"/>
        </p:nvSpPr>
        <p:spPr>
          <a:xfrm rot="16200000">
            <a:off x="4381222" y="3774068"/>
            <a:ext cx="1526156" cy="475485"/>
          </a:xfrm>
          <a:custGeom>
            <a:avLst/>
            <a:gdLst>
              <a:gd name="connsiteX0" fmla="*/ 1526156 w 1526156"/>
              <a:gd name="connsiteY0" fmla="*/ 1 h 475485"/>
              <a:gd name="connsiteX1" fmla="*/ 1025091 w 1526156"/>
              <a:gd name="connsiteY1" fmla="*/ 475485 h 475485"/>
              <a:gd name="connsiteX2" fmla="*/ 355289 w 1526156"/>
              <a:gd name="connsiteY2" fmla="*/ 475485 h 475485"/>
              <a:gd name="connsiteX3" fmla="*/ 355289 w 1526156"/>
              <a:gd name="connsiteY3" fmla="*/ 475484 h 475485"/>
              <a:gd name="connsiteX4" fmla="*/ 0 w 1526156"/>
              <a:gd name="connsiteY4" fmla="*/ 475484 h 475485"/>
              <a:gd name="connsiteX5" fmla="*/ 789589 w 1526156"/>
              <a:gd name="connsiteY5" fmla="*/ 0 h 475485"/>
              <a:gd name="connsiteX6" fmla="*/ 1345888 w 1526156"/>
              <a:gd name="connsiteY6" fmla="*/ 0 h 475485"/>
              <a:gd name="connsiteX7" fmla="*/ 1345887 w 1526156"/>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156" h="475485">
                <a:moveTo>
                  <a:pt x="1526156" y="1"/>
                </a:moveTo>
                <a:lnTo>
                  <a:pt x="1025091" y="475485"/>
                </a:lnTo>
                <a:lnTo>
                  <a:pt x="355289" y="475485"/>
                </a:lnTo>
                <a:lnTo>
                  <a:pt x="355289" y="475484"/>
                </a:lnTo>
                <a:lnTo>
                  <a:pt x="0" y="475484"/>
                </a:lnTo>
                <a:lnTo>
                  <a:pt x="789589" y="0"/>
                </a:lnTo>
                <a:lnTo>
                  <a:pt x="1345888" y="0"/>
                </a:lnTo>
                <a:lnTo>
                  <a:pt x="1345887" y="1"/>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11" name="Freeform 30"/>
          <p:cNvSpPr/>
          <p:nvPr userDrawn="1"/>
        </p:nvSpPr>
        <p:spPr>
          <a:xfrm rot="16200000">
            <a:off x="4248625" y="4629506"/>
            <a:ext cx="1791350" cy="475485"/>
          </a:xfrm>
          <a:custGeom>
            <a:avLst/>
            <a:gdLst>
              <a:gd name="connsiteX0" fmla="*/ 1791350 w 1791350"/>
              <a:gd name="connsiteY0" fmla="*/ 0 h 475485"/>
              <a:gd name="connsiteX1" fmla="*/ 998932 w 1791350"/>
              <a:gd name="connsiteY1" fmla="*/ 475485 h 475485"/>
              <a:gd name="connsiteX2" fmla="*/ 496283 w 1791350"/>
              <a:gd name="connsiteY2" fmla="*/ 475485 h 475485"/>
              <a:gd name="connsiteX3" fmla="*/ 496282 w 1791350"/>
              <a:gd name="connsiteY3" fmla="*/ 475485 h 475485"/>
              <a:gd name="connsiteX4" fmla="*/ 0 w 1791350"/>
              <a:gd name="connsiteY4" fmla="*/ 475485 h 475485"/>
              <a:gd name="connsiteX5" fmla="*/ 1075640 w 1791350"/>
              <a:gd name="connsiteY5" fmla="*/ 1 h 475485"/>
              <a:gd name="connsiteX6" fmla="*/ 1145140 w 1791350"/>
              <a:gd name="connsiteY6" fmla="*/ 1 h 475485"/>
              <a:gd name="connsiteX7" fmla="*/ 1145141 w 1791350"/>
              <a:gd name="connsiteY7" fmla="*/ 0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350" h="475485">
                <a:moveTo>
                  <a:pt x="1791350" y="0"/>
                </a:moveTo>
                <a:lnTo>
                  <a:pt x="998932" y="475485"/>
                </a:lnTo>
                <a:lnTo>
                  <a:pt x="496283" y="475485"/>
                </a:lnTo>
                <a:lnTo>
                  <a:pt x="496282" y="475485"/>
                </a:lnTo>
                <a:lnTo>
                  <a:pt x="0" y="475485"/>
                </a:lnTo>
                <a:lnTo>
                  <a:pt x="1075640" y="1"/>
                </a:lnTo>
                <a:lnTo>
                  <a:pt x="1145140" y="1"/>
                </a:lnTo>
                <a:lnTo>
                  <a:pt x="1145141" y="0"/>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Rectangle 11"/>
          <p:cNvSpPr/>
          <p:nvPr userDrawn="1"/>
        </p:nvSpPr>
        <p:spPr>
          <a:xfrm>
            <a:off x="5381204" y="2794446"/>
            <a:ext cx="3873921" cy="9921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r>
              <a:rPr lang="en-US" sz="3200" dirty="0">
                <a:solidFill>
                  <a:srgbClr val="FFFFFF"/>
                </a:solidFill>
                <a:latin typeface="Apercu Pro" panose="02000506040000020004" pitchFamily="50" charset="0"/>
              </a:rPr>
              <a:t>02</a:t>
            </a:r>
          </a:p>
        </p:txBody>
      </p:sp>
      <p:sp>
        <p:nvSpPr>
          <p:cNvPr id="13" name="Rectangle 12"/>
          <p:cNvSpPr/>
          <p:nvPr userDrawn="1"/>
        </p:nvSpPr>
        <p:spPr>
          <a:xfrm>
            <a:off x="5381204" y="1805305"/>
            <a:ext cx="3873921" cy="992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r>
              <a:rPr lang="en-US" sz="3200" dirty="0">
                <a:solidFill>
                  <a:srgbClr val="FFFFFF"/>
                </a:solidFill>
                <a:latin typeface="Apercu Pro" panose="02000506040000020004" pitchFamily="50" charset="0"/>
              </a:rPr>
              <a:t>01</a:t>
            </a:r>
          </a:p>
        </p:txBody>
      </p:sp>
      <p:sp>
        <p:nvSpPr>
          <p:cNvPr id="14" name="Rectangle 13"/>
          <p:cNvSpPr/>
          <p:nvPr userDrawn="1"/>
        </p:nvSpPr>
        <p:spPr>
          <a:xfrm>
            <a:off x="5381204" y="3782753"/>
            <a:ext cx="3873921" cy="992135"/>
          </a:xfrm>
          <a:prstGeom prst="rect">
            <a:avLst/>
          </a:prstGeom>
          <a:solidFill>
            <a:srgbClr val="139D79"/>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r>
              <a:rPr lang="en-US" sz="3200" dirty="0">
                <a:solidFill>
                  <a:srgbClr val="FFFFFF"/>
                </a:solidFill>
                <a:latin typeface="Apercu Pro" panose="02000506040000020004" pitchFamily="50" charset="0"/>
              </a:rPr>
              <a:t>03</a:t>
            </a:r>
          </a:p>
        </p:txBody>
      </p:sp>
      <p:sp>
        <p:nvSpPr>
          <p:cNvPr id="15" name="Rectangle 14"/>
          <p:cNvSpPr/>
          <p:nvPr userDrawn="1"/>
        </p:nvSpPr>
        <p:spPr>
          <a:xfrm>
            <a:off x="5381204" y="4770788"/>
            <a:ext cx="3873921" cy="992135"/>
          </a:xfrm>
          <a:prstGeom prst="rect">
            <a:avLst/>
          </a:prstGeom>
          <a:solidFill>
            <a:srgbClr val="5174B7"/>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r>
              <a:rPr lang="en-US" sz="3200" dirty="0">
                <a:solidFill>
                  <a:srgbClr val="FFFFFF"/>
                </a:solidFill>
                <a:latin typeface="Apercu Pro" panose="02000506040000020004" pitchFamily="50" charset="0"/>
              </a:rPr>
              <a:t>04</a:t>
            </a:r>
          </a:p>
        </p:txBody>
      </p:sp>
      <p:sp>
        <p:nvSpPr>
          <p:cNvPr id="17" name="Text Placeholder 20"/>
          <p:cNvSpPr>
            <a:spLocks noGrp="1"/>
          </p:cNvSpPr>
          <p:nvPr>
            <p:ph type="body" sz="quarter" idx="16" hasCustomPrompt="1"/>
          </p:nvPr>
        </p:nvSpPr>
        <p:spPr>
          <a:xfrm>
            <a:off x="6228184" y="2097947"/>
            <a:ext cx="2736304" cy="490414"/>
          </a:xfrm>
        </p:spPr>
        <p:txBody>
          <a:bodyPr/>
          <a:lstStyle>
            <a:lvl1pPr marL="0" indent="0" algn="ctr">
              <a:buNone/>
              <a:defRPr>
                <a:solidFill>
                  <a:schemeClr val="bg1"/>
                </a:solidFill>
              </a:defRPr>
            </a:lvl1pPr>
            <a:lvl2pPr marL="171446" indent="0">
              <a:buNone/>
              <a:defRPr/>
            </a:lvl2pPr>
            <a:lvl3pPr marL="344479" indent="0">
              <a:buNone/>
              <a:defRPr/>
            </a:lvl3pPr>
          </a:lstStyle>
          <a:p>
            <a:pPr lvl="0"/>
            <a:r>
              <a:rPr lang="en-US" dirty="0"/>
              <a:t>Edit text</a:t>
            </a:r>
          </a:p>
        </p:txBody>
      </p:sp>
      <p:sp>
        <p:nvSpPr>
          <p:cNvPr id="18" name="Text Placeholder 20"/>
          <p:cNvSpPr>
            <a:spLocks noGrp="1"/>
          </p:cNvSpPr>
          <p:nvPr>
            <p:ph type="body" sz="quarter" idx="17" hasCustomPrompt="1"/>
          </p:nvPr>
        </p:nvSpPr>
        <p:spPr>
          <a:xfrm>
            <a:off x="6228184" y="3045306"/>
            <a:ext cx="2736304" cy="490414"/>
          </a:xfrm>
        </p:spPr>
        <p:txBody>
          <a:bodyPr/>
          <a:lstStyle>
            <a:lvl1pPr marL="0" indent="0" algn="ctr">
              <a:buNone/>
              <a:defRPr>
                <a:solidFill>
                  <a:schemeClr val="bg1"/>
                </a:solidFill>
              </a:defRPr>
            </a:lvl1pPr>
            <a:lvl2pPr marL="171446" indent="0">
              <a:buNone/>
              <a:defRPr/>
            </a:lvl2pPr>
            <a:lvl3pPr marL="344479" indent="0">
              <a:buNone/>
              <a:defRPr/>
            </a:lvl3pPr>
          </a:lstStyle>
          <a:p>
            <a:pPr lvl="0"/>
            <a:r>
              <a:rPr lang="en-US" dirty="0"/>
              <a:t>Edit text</a:t>
            </a:r>
          </a:p>
        </p:txBody>
      </p:sp>
      <p:sp>
        <p:nvSpPr>
          <p:cNvPr id="19" name="Text Placeholder 20"/>
          <p:cNvSpPr>
            <a:spLocks noGrp="1"/>
          </p:cNvSpPr>
          <p:nvPr>
            <p:ph type="body" sz="quarter" idx="18" hasCustomPrompt="1"/>
          </p:nvPr>
        </p:nvSpPr>
        <p:spPr>
          <a:xfrm>
            <a:off x="6252278" y="4034351"/>
            <a:ext cx="2736304" cy="490414"/>
          </a:xfrm>
        </p:spPr>
        <p:txBody>
          <a:bodyPr/>
          <a:lstStyle>
            <a:lvl1pPr marL="0" indent="0" algn="ctr">
              <a:buNone/>
              <a:defRPr>
                <a:solidFill>
                  <a:schemeClr val="bg1"/>
                </a:solidFill>
              </a:defRPr>
            </a:lvl1pPr>
            <a:lvl2pPr marL="171446" indent="0">
              <a:buNone/>
              <a:defRPr/>
            </a:lvl2pPr>
            <a:lvl3pPr marL="344479" indent="0">
              <a:buNone/>
              <a:defRPr/>
            </a:lvl3pPr>
          </a:lstStyle>
          <a:p>
            <a:pPr lvl="0"/>
            <a:r>
              <a:rPr lang="en-US" dirty="0"/>
              <a:t>Edit text</a:t>
            </a:r>
          </a:p>
        </p:txBody>
      </p:sp>
      <p:sp>
        <p:nvSpPr>
          <p:cNvPr id="21" name="Text Placeholder 20"/>
          <p:cNvSpPr>
            <a:spLocks noGrp="1"/>
          </p:cNvSpPr>
          <p:nvPr>
            <p:ph type="body" sz="quarter" idx="19" hasCustomPrompt="1"/>
          </p:nvPr>
        </p:nvSpPr>
        <p:spPr>
          <a:xfrm>
            <a:off x="6252278" y="5018558"/>
            <a:ext cx="2736304" cy="490414"/>
          </a:xfrm>
        </p:spPr>
        <p:txBody>
          <a:bodyPr/>
          <a:lstStyle>
            <a:lvl1pPr marL="0" indent="0" algn="ctr">
              <a:buNone/>
              <a:defRPr>
                <a:solidFill>
                  <a:schemeClr val="bg1"/>
                </a:solidFill>
              </a:defRPr>
            </a:lvl1pPr>
            <a:lvl2pPr marL="171446" indent="0">
              <a:buNone/>
              <a:defRPr/>
            </a:lvl2pPr>
            <a:lvl3pPr marL="344479" indent="0">
              <a:buNone/>
              <a:defRPr/>
            </a:lvl3pPr>
          </a:lstStyle>
          <a:p>
            <a:pPr lvl="0"/>
            <a:r>
              <a:rPr lang="en-US" dirty="0"/>
              <a:t>Edit text</a:t>
            </a:r>
          </a:p>
        </p:txBody>
      </p:sp>
      <p:sp useBgFill="1">
        <p:nvSpPr>
          <p:cNvPr id="22" name="Freeform 35"/>
          <p:cNvSpPr>
            <a:spLocks/>
          </p:cNvSpPr>
          <p:nvPr userDrawn="1"/>
        </p:nvSpPr>
        <p:spPr bwMode="white">
          <a:xfrm>
            <a:off x="-196218" y="1762117"/>
            <a:ext cx="2517765" cy="6823645"/>
          </a:xfrm>
          <a:custGeom>
            <a:avLst/>
            <a:gdLst>
              <a:gd name="T0" fmla="*/ 901 w 1398"/>
              <a:gd name="T1" fmla="*/ 142 h 4117"/>
              <a:gd name="T2" fmla="*/ 627 w 1398"/>
              <a:gd name="T3" fmla="*/ 341 h 4117"/>
              <a:gd name="T4" fmla="*/ 477 w 1398"/>
              <a:gd name="T5" fmla="*/ 611 h 4117"/>
              <a:gd name="T6" fmla="*/ 477 w 1398"/>
              <a:gd name="T7" fmla="*/ 950 h 4117"/>
              <a:gd name="T8" fmla="*/ 608 w 1398"/>
              <a:gd name="T9" fmla="*/ 1279 h 4117"/>
              <a:gd name="T10" fmla="*/ 690 w 1398"/>
              <a:gd name="T11" fmla="*/ 1853 h 4117"/>
              <a:gd name="T12" fmla="*/ 1176 w 1398"/>
              <a:gd name="T13" fmla="*/ 1888 h 4117"/>
              <a:gd name="T14" fmla="*/ 1398 w 1398"/>
              <a:gd name="T15" fmla="*/ 2588 h 4117"/>
              <a:gd name="T16" fmla="*/ 1042 w 1398"/>
              <a:gd name="T17" fmla="*/ 3142 h 4117"/>
              <a:gd name="T18" fmla="*/ 901 w 1398"/>
              <a:gd name="T19" fmla="*/ 3441 h 4117"/>
              <a:gd name="T20" fmla="*/ 690 w 1398"/>
              <a:gd name="T21" fmla="*/ 4117 h 4117"/>
              <a:gd name="T22" fmla="*/ 0 w 1398"/>
              <a:gd name="T23" fmla="*/ 4117 h 4117"/>
              <a:gd name="T24" fmla="*/ 0 w 1398"/>
              <a:gd name="T25" fmla="*/ 0 h 4117"/>
              <a:gd name="T26" fmla="*/ 699 w 1398"/>
              <a:gd name="T27" fmla="*/ 0 h 4117"/>
              <a:gd name="T28" fmla="*/ 901 w 1398"/>
              <a:gd name="T29" fmla="*/ 142 h 411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0 w 10000"/>
              <a:gd name="connsiteY12" fmla="*/ 67 h 10067"/>
              <a:gd name="connsiteX13" fmla="*/ 5315 w 10000"/>
              <a:gd name="connsiteY13" fmla="*/ 0 h 10067"/>
              <a:gd name="connsiteX14" fmla="*/ 6445 w 10000"/>
              <a:gd name="connsiteY14" fmla="*/ 412 h 1006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6445 w 10000"/>
              <a:gd name="connsiteY14" fmla="*/ 412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507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67">
                <a:moveTo>
                  <a:pt x="9519" y="11"/>
                </a:moveTo>
                <a:cubicBezTo>
                  <a:pt x="6737" y="306"/>
                  <a:pt x="6972" y="468"/>
                  <a:pt x="5294" y="763"/>
                </a:cubicBezTo>
                <a:lnTo>
                  <a:pt x="4123" y="1573"/>
                </a:lnTo>
                <a:lnTo>
                  <a:pt x="4438" y="2346"/>
                </a:lnTo>
                <a:cubicBezTo>
                  <a:pt x="4408" y="2622"/>
                  <a:pt x="5109" y="2898"/>
                  <a:pt x="5079" y="3174"/>
                </a:cubicBezTo>
                <a:cubicBezTo>
                  <a:pt x="5031" y="3639"/>
                  <a:pt x="4984" y="4103"/>
                  <a:pt x="4936" y="4568"/>
                </a:cubicBezTo>
                <a:lnTo>
                  <a:pt x="8412" y="4653"/>
                </a:lnTo>
                <a:lnTo>
                  <a:pt x="10000" y="6353"/>
                </a:lnTo>
                <a:lnTo>
                  <a:pt x="7454" y="7699"/>
                </a:lnTo>
                <a:lnTo>
                  <a:pt x="6445" y="8425"/>
                </a:lnTo>
                <a:lnTo>
                  <a:pt x="4936" y="10067"/>
                </a:lnTo>
                <a:lnTo>
                  <a:pt x="0" y="10067"/>
                </a:lnTo>
                <a:cubicBezTo>
                  <a:pt x="13" y="6711"/>
                  <a:pt x="26" y="3356"/>
                  <a:pt x="39" y="0"/>
                </a:cubicBezTo>
                <a:lnTo>
                  <a:pt x="5315" y="0"/>
                </a:lnTo>
                <a:lnTo>
                  <a:pt x="9519"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73737"/>
              </a:solidFill>
              <a:latin typeface="Gotham Light"/>
              <a:cs typeface="Gotham Light"/>
            </a:endParaRPr>
          </a:p>
        </p:txBody>
      </p:sp>
      <p:sp>
        <p:nvSpPr>
          <p:cNvPr id="7" name="Freeform 37"/>
          <p:cNvSpPr>
            <a:spLocks/>
          </p:cNvSpPr>
          <p:nvPr userDrawn="1"/>
        </p:nvSpPr>
        <p:spPr bwMode="auto">
          <a:xfrm>
            <a:off x="897478" y="5589430"/>
            <a:ext cx="3750501" cy="3327375"/>
          </a:xfrm>
          <a:custGeom>
            <a:avLst/>
            <a:gdLst>
              <a:gd name="T0" fmla="*/ 1178 w 1554"/>
              <a:gd name="T1" fmla="*/ 59 h 1379"/>
              <a:gd name="T2" fmla="*/ 1171 w 1554"/>
              <a:gd name="T3" fmla="*/ 26 h 1379"/>
              <a:gd name="T4" fmla="*/ 1149 w 1554"/>
              <a:gd name="T5" fmla="*/ 0 h 1379"/>
              <a:gd name="T6" fmla="*/ 1120 w 1554"/>
              <a:gd name="T7" fmla="*/ 7 h 1379"/>
              <a:gd name="T8" fmla="*/ 1085 w 1554"/>
              <a:gd name="T9" fmla="*/ 8 h 1379"/>
              <a:gd name="T10" fmla="*/ 1038 w 1554"/>
              <a:gd name="T11" fmla="*/ 24 h 1379"/>
              <a:gd name="T12" fmla="*/ 960 w 1554"/>
              <a:gd name="T13" fmla="*/ 59 h 1379"/>
              <a:gd name="T14" fmla="*/ 902 w 1554"/>
              <a:gd name="T15" fmla="*/ 98 h 1379"/>
              <a:gd name="T16" fmla="*/ 864 w 1554"/>
              <a:gd name="T17" fmla="*/ 118 h 1379"/>
              <a:gd name="T18" fmla="*/ 757 w 1554"/>
              <a:gd name="T19" fmla="*/ 209 h 1379"/>
              <a:gd name="T20" fmla="*/ 653 w 1554"/>
              <a:gd name="T21" fmla="*/ 295 h 1379"/>
              <a:gd name="T22" fmla="*/ 607 w 1554"/>
              <a:gd name="T23" fmla="*/ 352 h 1379"/>
              <a:gd name="T24" fmla="*/ 543 w 1554"/>
              <a:gd name="T25" fmla="*/ 404 h 1379"/>
              <a:gd name="T26" fmla="*/ 502 w 1554"/>
              <a:gd name="T27" fmla="*/ 444 h 1379"/>
              <a:gd name="T28" fmla="*/ 469 w 1554"/>
              <a:gd name="T29" fmla="*/ 479 h 1379"/>
              <a:gd name="T30" fmla="*/ 528 w 1554"/>
              <a:gd name="T31" fmla="*/ 366 h 1379"/>
              <a:gd name="T32" fmla="*/ 558 w 1554"/>
              <a:gd name="T33" fmla="*/ 304 h 1379"/>
              <a:gd name="T34" fmla="*/ 524 w 1554"/>
              <a:gd name="T35" fmla="*/ 181 h 1379"/>
              <a:gd name="T36" fmla="*/ 406 w 1554"/>
              <a:gd name="T37" fmla="*/ 272 h 1379"/>
              <a:gd name="T38" fmla="*/ 379 w 1554"/>
              <a:gd name="T39" fmla="*/ 397 h 1379"/>
              <a:gd name="T40" fmla="*/ 263 w 1554"/>
              <a:gd name="T41" fmla="*/ 581 h 1379"/>
              <a:gd name="T42" fmla="*/ 214 w 1554"/>
              <a:gd name="T43" fmla="*/ 697 h 1379"/>
              <a:gd name="T44" fmla="*/ 133 w 1554"/>
              <a:gd name="T45" fmla="*/ 878 h 1379"/>
              <a:gd name="T46" fmla="*/ 77 w 1554"/>
              <a:gd name="T47" fmla="*/ 1078 h 1379"/>
              <a:gd name="T48" fmla="*/ 0 w 1554"/>
              <a:gd name="T49" fmla="*/ 1293 h 1379"/>
              <a:gd name="T50" fmla="*/ 1477 w 1554"/>
              <a:gd name="T51" fmla="*/ 1379 h 1379"/>
              <a:gd name="T52" fmla="*/ 1495 w 1554"/>
              <a:gd name="T53" fmla="*/ 1298 h 1379"/>
              <a:gd name="T54" fmla="*/ 1509 w 1554"/>
              <a:gd name="T55" fmla="*/ 1188 h 1379"/>
              <a:gd name="T56" fmla="*/ 1503 w 1554"/>
              <a:gd name="T57" fmla="*/ 1122 h 1379"/>
              <a:gd name="T58" fmla="*/ 1542 w 1554"/>
              <a:gd name="T59" fmla="*/ 1006 h 1379"/>
              <a:gd name="T60" fmla="*/ 1542 w 1554"/>
              <a:gd name="T61" fmla="*/ 953 h 1379"/>
              <a:gd name="T62" fmla="*/ 1543 w 1554"/>
              <a:gd name="T63" fmla="*/ 898 h 1379"/>
              <a:gd name="T64" fmla="*/ 1537 w 1554"/>
              <a:gd name="T65" fmla="*/ 841 h 1379"/>
              <a:gd name="T66" fmla="*/ 1509 w 1554"/>
              <a:gd name="T67" fmla="*/ 764 h 1379"/>
              <a:gd name="T68" fmla="*/ 1472 w 1554"/>
              <a:gd name="T69" fmla="*/ 716 h 1379"/>
              <a:gd name="T70" fmla="*/ 1468 w 1554"/>
              <a:gd name="T71" fmla="*/ 673 h 1379"/>
              <a:gd name="T72" fmla="*/ 1427 w 1554"/>
              <a:gd name="T73" fmla="*/ 574 h 1379"/>
              <a:gd name="T74" fmla="*/ 1399 w 1554"/>
              <a:gd name="T75" fmla="*/ 550 h 1379"/>
              <a:gd name="T76" fmla="*/ 1405 w 1554"/>
              <a:gd name="T77" fmla="*/ 495 h 1379"/>
              <a:gd name="T78" fmla="*/ 1384 w 1554"/>
              <a:gd name="T79" fmla="*/ 448 h 1379"/>
              <a:gd name="T80" fmla="*/ 1352 w 1554"/>
              <a:gd name="T81" fmla="*/ 359 h 1379"/>
              <a:gd name="T82" fmla="*/ 1314 w 1554"/>
              <a:gd name="T83" fmla="*/ 287 h 1379"/>
              <a:gd name="T84" fmla="*/ 1245 w 1554"/>
              <a:gd name="T85" fmla="*/ 181 h 1379"/>
              <a:gd name="T86" fmla="*/ 1237 w 1554"/>
              <a:gd name="T87" fmla="*/ 145 h 1379"/>
              <a:gd name="T88" fmla="*/ 1241 w 1554"/>
              <a:gd name="T89" fmla="*/ 81 h 1379"/>
              <a:gd name="T90" fmla="*/ 1178 w 1554"/>
              <a:gd name="T91" fmla="*/ 59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4" h="1379">
                <a:moveTo>
                  <a:pt x="1178" y="59"/>
                </a:moveTo>
                <a:cubicBezTo>
                  <a:pt x="1178" y="59"/>
                  <a:pt x="1176" y="36"/>
                  <a:pt x="1171" y="26"/>
                </a:cubicBezTo>
                <a:cubicBezTo>
                  <a:pt x="1167" y="16"/>
                  <a:pt x="1166" y="0"/>
                  <a:pt x="1149" y="0"/>
                </a:cubicBezTo>
                <a:cubicBezTo>
                  <a:pt x="1132" y="0"/>
                  <a:pt x="1126" y="6"/>
                  <a:pt x="1120" y="7"/>
                </a:cubicBezTo>
                <a:cubicBezTo>
                  <a:pt x="1113" y="8"/>
                  <a:pt x="1099" y="7"/>
                  <a:pt x="1085" y="8"/>
                </a:cubicBezTo>
                <a:cubicBezTo>
                  <a:pt x="1070" y="9"/>
                  <a:pt x="1065" y="19"/>
                  <a:pt x="1038" y="24"/>
                </a:cubicBezTo>
                <a:cubicBezTo>
                  <a:pt x="1011" y="28"/>
                  <a:pt x="975" y="46"/>
                  <a:pt x="960" y="59"/>
                </a:cubicBezTo>
                <a:cubicBezTo>
                  <a:pt x="944" y="71"/>
                  <a:pt x="914" y="88"/>
                  <a:pt x="902" y="98"/>
                </a:cubicBezTo>
                <a:cubicBezTo>
                  <a:pt x="890" y="108"/>
                  <a:pt x="875" y="104"/>
                  <a:pt x="864" y="118"/>
                </a:cubicBezTo>
                <a:cubicBezTo>
                  <a:pt x="852" y="133"/>
                  <a:pt x="779" y="187"/>
                  <a:pt x="757" y="209"/>
                </a:cubicBezTo>
                <a:cubicBezTo>
                  <a:pt x="734" y="230"/>
                  <a:pt x="663" y="268"/>
                  <a:pt x="653" y="295"/>
                </a:cubicBezTo>
                <a:cubicBezTo>
                  <a:pt x="643" y="323"/>
                  <a:pt x="627" y="345"/>
                  <a:pt x="607" y="352"/>
                </a:cubicBezTo>
                <a:cubicBezTo>
                  <a:pt x="586" y="359"/>
                  <a:pt x="551" y="388"/>
                  <a:pt x="543" y="404"/>
                </a:cubicBezTo>
                <a:cubicBezTo>
                  <a:pt x="536" y="419"/>
                  <a:pt x="513" y="428"/>
                  <a:pt x="502" y="444"/>
                </a:cubicBezTo>
                <a:cubicBezTo>
                  <a:pt x="490" y="460"/>
                  <a:pt x="469" y="479"/>
                  <a:pt x="469" y="479"/>
                </a:cubicBezTo>
                <a:cubicBezTo>
                  <a:pt x="469" y="479"/>
                  <a:pt x="514" y="385"/>
                  <a:pt x="528" y="366"/>
                </a:cubicBezTo>
                <a:cubicBezTo>
                  <a:pt x="541" y="348"/>
                  <a:pt x="546" y="314"/>
                  <a:pt x="558" y="304"/>
                </a:cubicBezTo>
                <a:cubicBezTo>
                  <a:pt x="552" y="279"/>
                  <a:pt x="534" y="216"/>
                  <a:pt x="524" y="181"/>
                </a:cubicBezTo>
                <a:cubicBezTo>
                  <a:pt x="483" y="203"/>
                  <a:pt x="418" y="248"/>
                  <a:pt x="406" y="272"/>
                </a:cubicBezTo>
                <a:cubicBezTo>
                  <a:pt x="394" y="295"/>
                  <a:pt x="382" y="373"/>
                  <a:pt x="379" y="397"/>
                </a:cubicBezTo>
                <a:cubicBezTo>
                  <a:pt x="345" y="416"/>
                  <a:pt x="272" y="552"/>
                  <a:pt x="263" y="581"/>
                </a:cubicBezTo>
                <a:cubicBezTo>
                  <a:pt x="254" y="609"/>
                  <a:pt x="219" y="652"/>
                  <a:pt x="214" y="697"/>
                </a:cubicBezTo>
                <a:cubicBezTo>
                  <a:pt x="208" y="743"/>
                  <a:pt x="151" y="831"/>
                  <a:pt x="133" y="878"/>
                </a:cubicBezTo>
                <a:cubicBezTo>
                  <a:pt x="115" y="924"/>
                  <a:pt x="87" y="1041"/>
                  <a:pt x="77" y="1078"/>
                </a:cubicBezTo>
                <a:cubicBezTo>
                  <a:pt x="67" y="1115"/>
                  <a:pt x="0" y="1293"/>
                  <a:pt x="0" y="1293"/>
                </a:cubicBezTo>
                <a:cubicBezTo>
                  <a:pt x="1477" y="1379"/>
                  <a:pt x="1477" y="1379"/>
                  <a:pt x="1477" y="1379"/>
                </a:cubicBezTo>
                <a:cubicBezTo>
                  <a:pt x="1477" y="1379"/>
                  <a:pt x="1493" y="1335"/>
                  <a:pt x="1495" y="1298"/>
                </a:cubicBezTo>
                <a:cubicBezTo>
                  <a:pt x="1497" y="1262"/>
                  <a:pt x="1510" y="1219"/>
                  <a:pt x="1509" y="1188"/>
                </a:cubicBezTo>
                <a:cubicBezTo>
                  <a:pt x="1508" y="1158"/>
                  <a:pt x="1500" y="1150"/>
                  <a:pt x="1503" y="1122"/>
                </a:cubicBezTo>
                <a:cubicBezTo>
                  <a:pt x="1507" y="1094"/>
                  <a:pt x="1539" y="1032"/>
                  <a:pt x="1542" y="1006"/>
                </a:cubicBezTo>
                <a:cubicBezTo>
                  <a:pt x="1544" y="980"/>
                  <a:pt x="1541" y="973"/>
                  <a:pt x="1542" y="953"/>
                </a:cubicBezTo>
                <a:cubicBezTo>
                  <a:pt x="1543" y="933"/>
                  <a:pt x="1554" y="910"/>
                  <a:pt x="1543" y="898"/>
                </a:cubicBezTo>
                <a:cubicBezTo>
                  <a:pt x="1531" y="886"/>
                  <a:pt x="1542" y="860"/>
                  <a:pt x="1537" y="841"/>
                </a:cubicBezTo>
                <a:cubicBezTo>
                  <a:pt x="1532" y="822"/>
                  <a:pt x="1527" y="782"/>
                  <a:pt x="1509" y="764"/>
                </a:cubicBezTo>
                <a:cubicBezTo>
                  <a:pt x="1491" y="745"/>
                  <a:pt x="1468" y="725"/>
                  <a:pt x="1472" y="716"/>
                </a:cubicBezTo>
                <a:cubicBezTo>
                  <a:pt x="1475" y="706"/>
                  <a:pt x="1474" y="692"/>
                  <a:pt x="1468" y="673"/>
                </a:cubicBezTo>
                <a:cubicBezTo>
                  <a:pt x="1461" y="653"/>
                  <a:pt x="1434" y="584"/>
                  <a:pt x="1427" y="574"/>
                </a:cubicBezTo>
                <a:cubicBezTo>
                  <a:pt x="1420" y="565"/>
                  <a:pt x="1405" y="559"/>
                  <a:pt x="1399" y="550"/>
                </a:cubicBezTo>
                <a:cubicBezTo>
                  <a:pt x="1394" y="541"/>
                  <a:pt x="1409" y="513"/>
                  <a:pt x="1405" y="495"/>
                </a:cubicBezTo>
                <a:cubicBezTo>
                  <a:pt x="1402" y="477"/>
                  <a:pt x="1391" y="468"/>
                  <a:pt x="1384" y="448"/>
                </a:cubicBezTo>
                <a:cubicBezTo>
                  <a:pt x="1369" y="411"/>
                  <a:pt x="1351" y="375"/>
                  <a:pt x="1352" y="359"/>
                </a:cubicBezTo>
                <a:cubicBezTo>
                  <a:pt x="1352" y="342"/>
                  <a:pt x="1319" y="311"/>
                  <a:pt x="1314" y="287"/>
                </a:cubicBezTo>
                <a:cubicBezTo>
                  <a:pt x="1309" y="262"/>
                  <a:pt x="1251" y="201"/>
                  <a:pt x="1245" y="181"/>
                </a:cubicBezTo>
                <a:cubicBezTo>
                  <a:pt x="1239" y="161"/>
                  <a:pt x="1233" y="161"/>
                  <a:pt x="1237" y="145"/>
                </a:cubicBezTo>
                <a:cubicBezTo>
                  <a:pt x="1241" y="130"/>
                  <a:pt x="1255" y="98"/>
                  <a:pt x="1241" y="81"/>
                </a:cubicBezTo>
                <a:cubicBezTo>
                  <a:pt x="1228" y="64"/>
                  <a:pt x="1197" y="59"/>
                  <a:pt x="1178" y="59"/>
                </a:cubicBez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en-US">
              <a:ln>
                <a:solidFill>
                  <a:schemeClr val="accent2"/>
                </a:solidFill>
              </a:ln>
              <a:solidFill>
                <a:srgbClr val="373737"/>
              </a:solidFill>
              <a:latin typeface="Gotham Light"/>
              <a:cs typeface="Gotham Light"/>
            </a:endParaRPr>
          </a:p>
        </p:txBody>
      </p:sp>
      <p:sp>
        <p:nvSpPr>
          <p:cNvPr id="16" name="Freeform 36"/>
          <p:cNvSpPr>
            <a:spLocks noEditPoints="1"/>
          </p:cNvSpPr>
          <p:nvPr userDrawn="1"/>
        </p:nvSpPr>
        <p:spPr bwMode="auto">
          <a:xfrm>
            <a:off x="522098" y="1600201"/>
            <a:ext cx="3832821" cy="5233907"/>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en-US">
              <a:ln>
                <a:solidFill>
                  <a:schemeClr val="accent2"/>
                </a:solidFill>
              </a:ln>
              <a:solidFill>
                <a:srgbClr val="373737"/>
              </a:solidFill>
              <a:latin typeface="Gotham Light"/>
              <a:cs typeface="Gotham Light"/>
            </a:endParaRPr>
          </a:p>
        </p:txBody>
      </p:sp>
    </p:spTree>
    <p:extLst>
      <p:ext uri="{BB962C8B-B14F-4D97-AF65-F5344CB8AC3E}">
        <p14:creationId xmlns:p14="http://schemas.microsoft.com/office/powerpoint/2010/main" val="10081882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400" fill="hold"/>
                                        <p:tgtEl>
                                          <p:spTgt spid="4"/>
                                        </p:tgtEl>
                                        <p:attrNameLst>
                                          <p:attrName>ppt_x</p:attrName>
                                        </p:attrNameLst>
                                      </p:cBhvr>
                                      <p:tavLst>
                                        <p:tav tm="0">
                                          <p:val>
                                            <p:strVal val="0-#ppt_w/2"/>
                                          </p:val>
                                        </p:tav>
                                        <p:tav tm="100000">
                                          <p:val>
                                            <p:strVal val="#ppt_x"/>
                                          </p:val>
                                        </p:tav>
                                      </p:tavLst>
                                    </p:anim>
                                    <p:anim calcmode="lin" valueType="num">
                                      <p:cBhvr additive="base">
                                        <p:cTn id="16" dur="4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0-#ppt_w/2"/>
                                          </p:val>
                                        </p:tav>
                                        <p:tav tm="100000">
                                          <p:val>
                                            <p:strVal val="#ppt_x"/>
                                          </p:val>
                                        </p:tav>
                                      </p:tavLst>
                                    </p:anim>
                                    <p:anim calcmode="lin" valueType="num">
                                      <p:cBhvr additive="base">
                                        <p:cTn id="20" dur="400" fill="hold"/>
                                        <p:tgtEl>
                                          <p:spTgt spid="5"/>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
                                        <p:tgtEl>
                                          <p:spTgt spid="8"/>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
                                        <p:tgtEl>
                                          <p:spTgt spid="9"/>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
                                        <p:tgtEl>
                                          <p:spTgt spid="10"/>
                                        </p:tgtEl>
                                      </p:cBhvr>
                                    </p:animEffect>
                                  </p:childTnLst>
                                </p:cTn>
                              </p:par>
                              <p:par>
                                <p:cTn id="30" presetID="22" presetClass="entr" presetSubtype="8" fill="hold" grpId="0" nodeType="withEffect">
                                  <p:stCondLst>
                                    <p:cond delay="7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
                                        <p:tgtEl>
                                          <p:spTgt spid="11"/>
                                        </p:tgtEl>
                                      </p:cBhvr>
                                    </p:animEffect>
                                  </p:childTnLst>
                                </p:cTn>
                              </p:par>
                              <p:par>
                                <p:cTn id="33" presetID="22" presetClass="entr" presetSubtype="8" fill="hold" grpId="0" nodeType="withEffect">
                                  <p:stCondLst>
                                    <p:cond delay="60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50"/>
                                        <p:tgtEl>
                                          <p:spTgt spid="13"/>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50"/>
                                        <p:tgtEl>
                                          <p:spTgt spid="12"/>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250"/>
                                        <p:tgtEl>
                                          <p:spTgt spid="14"/>
                                        </p:tgtEl>
                                      </p:cBhvr>
                                    </p:animEffect>
                                  </p:childTnLst>
                                </p:cTn>
                              </p:par>
                              <p:par>
                                <p:cTn id="42" presetID="22" presetClass="entr" presetSubtype="8" fill="hold" grpId="0" nodeType="withEffect">
                                  <p:stCondLst>
                                    <p:cond delay="90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graphicFrame>
        <p:nvGraphicFramePr>
          <p:cNvPr id="3" name="Diagram 2"/>
          <p:cNvGraphicFramePr/>
          <p:nvPr userDrawn="1">
            <p:extLst/>
          </p:nvPr>
        </p:nvGraphicFramePr>
        <p:xfrm>
          <a:off x="815111" y="1981201"/>
          <a:ext cx="3888509" cy="335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userDrawn="1"/>
        </p:nvCxnSpPr>
        <p:spPr>
          <a:xfrm>
            <a:off x="3821660" y="2361110"/>
            <a:ext cx="1101320" cy="0"/>
          </a:xfrm>
          <a:prstGeom prst="line">
            <a:avLst/>
          </a:prstGeom>
          <a:ln w="3175" cmpd="sng">
            <a:solidFill>
              <a:schemeClr val="bg2"/>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V="1">
            <a:off x="3796915" y="3140300"/>
            <a:ext cx="1135301" cy="0"/>
          </a:xfrm>
          <a:prstGeom prst="line">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V="1">
            <a:off x="3686311" y="3919490"/>
            <a:ext cx="1239749" cy="0"/>
          </a:xfrm>
          <a:prstGeom prst="line">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V="1">
            <a:off x="3364345" y="4698680"/>
            <a:ext cx="1564793" cy="0"/>
          </a:xfrm>
          <a:prstGeom prst="line">
            <a:avLst/>
          </a:prstGeom>
          <a:ln w="3175" cmpd="sng">
            <a:solidFill>
              <a:schemeClr val="accent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ext Placeholder 20"/>
          <p:cNvSpPr>
            <a:spLocks noGrp="1"/>
          </p:cNvSpPr>
          <p:nvPr>
            <p:ph type="body" sz="quarter" idx="16"/>
          </p:nvPr>
        </p:nvSpPr>
        <p:spPr>
          <a:xfrm>
            <a:off x="5112060" y="2115903"/>
            <a:ext cx="3456384"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9" name="Text Placeholder 20"/>
          <p:cNvSpPr>
            <a:spLocks noGrp="1"/>
          </p:cNvSpPr>
          <p:nvPr>
            <p:ph type="body" sz="quarter" idx="17"/>
          </p:nvPr>
        </p:nvSpPr>
        <p:spPr>
          <a:xfrm>
            <a:off x="5112060" y="2895093"/>
            <a:ext cx="3456384"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0" name="Text Placeholder 20"/>
          <p:cNvSpPr>
            <a:spLocks noGrp="1"/>
          </p:cNvSpPr>
          <p:nvPr>
            <p:ph type="body" sz="quarter" idx="18"/>
          </p:nvPr>
        </p:nvSpPr>
        <p:spPr>
          <a:xfrm>
            <a:off x="5111786" y="3674283"/>
            <a:ext cx="3456384"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
        <p:nvSpPr>
          <p:cNvPr id="11" name="Text Placeholder 20"/>
          <p:cNvSpPr>
            <a:spLocks noGrp="1"/>
          </p:cNvSpPr>
          <p:nvPr>
            <p:ph type="body" sz="quarter" idx="19"/>
          </p:nvPr>
        </p:nvSpPr>
        <p:spPr>
          <a:xfrm>
            <a:off x="5111786" y="4453473"/>
            <a:ext cx="3456384" cy="490414"/>
          </a:xfrm>
        </p:spPr>
        <p:txBody>
          <a:bodyPr/>
          <a:lstStyle>
            <a:lvl1pPr marL="0" indent="0" algn="ctr">
              <a:buNone/>
              <a:defRPr/>
            </a:lvl1pPr>
            <a:lvl2pPr marL="171446" indent="0">
              <a:buNone/>
              <a:defRPr/>
            </a:lvl2pPr>
            <a:lvl3pPr marL="344479" indent="0">
              <a:buNone/>
              <a:defRPr/>
            </a:lvl3pPr>
          </a:lstStyle>
          <a:p>
            <a:pPr lvl="0"/>
            <a:r>
              <a:rPr lang="en-US" dirty="0"/>
              <a:t>Edit Master</a:t>
            </a:r>
          </a:p>
        </p:txBody>
      </p:sp>
    </p:spTree>
    <p:extLst>
      <p:ext uri="{BB962C8B-B14F-4D97-AF65-F5344CB8AC3E}">
        <p14:creationId xmlns:p14="http://schemas.microsoft.com/office/powerpoint/2010/main" val="16313873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80C83430-0DBD-4F49-9E64-0C82594BD9F0}"/>
                                            </p:graphicEl>
                                          </p:spTgt>
                                        </p:tgtEl>
                                        <p:attrNameLst>
                                          <p:attrName>style.visibility</p:attrName>
                                        </p:attrNameLst>
                                      </p:cBhvr>
                                      <p:to>
                                        <p:strVal val="visible"/>
                                      </p:to>
                                    </p:set>
                                    <p:animEffect transition="in" filter="fade">
                                      <p:cBhvr>
                                        <p:cTn id="7" dur="200"/>
                                        <p:tgtEl>
                                          <p:spTgt spid="3">
                                            <p:graphicEl>
                                              <a:dgm id="{80C83430-0DBD-4F49-9E64-0C82594BD9F0}"/>
                                            </p:graphicEl>
                                          </p:spTgt>
                                        </p:tgtEl>
                                      </p:cBhvr>
                                    </p:animEffect>
                                  </p:childTnLst>
                                </p:cTn>
                              </p:par>
                              <p:par>
                                <p:cTn id="8" presetID="22" presetClass="entr" presetSubtype="8" fill="hold"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300"/>
                                  </p:stCondLst>
                                  <p:childTnLst>
                                    <p:set>
                                      <p:cBhvr>
                                        <p:cTn id="14" dur="1" fill="hold">
                                          <p:stCondLst>
                                            <p:cond delay="0"/>
                                          </p:stCondLst>
                                        </p:cTn>
                                        <p:tgtEl>
                                          <p:spTgt spid="3">
                                            <p:graphicEl>
                                              <a:dgm id="{87FD9542-8FD3-C842-BF99-47B1884B62F8}"/>
                                            </p:graphicEl>
                                          </p:spTgt>
                                        </p:tgtEl>
                                        <p:attrNameLst>
                                          <p:attrName>style.visibility</p:attrName>
                                        </p:attrNameLst>
                                      </p:cBhvr>
                                      <p:to>
                                        <p:strVal val="visible"/>
                                      </p:to>
                                    </p:set>
                                    <p:animEffect transition="in" filter="fade">
                                      <p:cBhvr>
                                        <p:cTn id="15" dur="200"/>
                                        <p:tgtEl>
                                          <p:spTgt spid="3">
                                            <p:graphicEl>
                                              <a:dgm id="{87FD9542-8FD3-C842-BF99-47B1884B62F8}"/>
                                            </p:graphicEl>
                                          </p:spTgt>
                                        </p:tgtEl>
                                      </p:cBhvr>
                                    </p:animEffect>
                                  </p:childTnLst>
                                </p:cTn>
                              </p:par>
                              <p:par>
                                <p:cTn id="16" presetID="22" presetClass="entr" presetSubtype="8"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600"/>
                                  </p:stCondLst>
                                  <p:childTnLst>
                                    <p:set>
                                      <p:cBhvr>
                                        <p:cTn id="22" dur="1" fill="hold">
                                          <p:stCondLst>
                                            <p:cond delay="0"/>
                                          </p:stCondLst>
                                        </p:cTn>
                                        <p:tgtEl>
                                          <p:spTgt spid="3">
                                            <p:graphicEl>
                                              <a:dgm id="{19D3CC6C-315D-6D46-A1D0-2DDEC1C7A2BA}"/>
                                            </p:graphicEl>
                                          </p:spTgt>
                                        </p:tgtEl>
                                        <p:attrNameLst>
                                          <p:attrName>style.visibility</p:attrName>
                                        </p:attrNameLst>
                                      </p:cBhvr>
                                      <p:to>
                                        <p:strVal val="visible"/>
                                      </p:to>
                                    </p:set>
                                    <p:animEffect transition="in" filter="fade">
                                      <p:cBhvr>
                                        <p:cTn id="23" dur="200"/>
                                        <p:tgtEl>
                                          <p:spTgt spid="3">
                                            <p:graphicEl>
                                              <a:dgm id="{19D3CC6C-315D-6D46-A1D0-2DDEC1C7A2BA}"/>
                                            </p:graphicEl>
                                          </p:spTgt>
                                        </p:tgtEl>
                                      </p:cBhvr>
                                    </p:animEffect>
                                  </p:childTnLst>
                                </p:cTn>
                              </p:par>
                              <p:par>
                                <p:cTn id="24" presetID="22" presetClass="entr" presetSubtype="8" fill="hold" nodeType="withEffect">
                                  <p:stCondLst>
                                    <p:cond delay="80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900"/>
                                  </p:stCondLst>
                                  <p:childTnLst>
                                    <p:set>
                                      <p:cBhvr>
                                        <p:cTn id="30" dur="1" fill="hold">
                                          <p:stCondLst>
                                            <p:cond delay="0"/>
                                          </p:stCondLst>
                                        </p:cTn>
                                        <p:tgtEl>
                                          <p:spTgt spid="3">
                                            <p:graphicEl>
                                              <a:dgm id="{CBDC1C1A-EBA1-C041-91B6-DB84A72A1EA4}"/>
                                            </p:graphicEl>
                                          </p:spTgt>
                                        </p:tgtEl>
                                        <p:attrNameLst>
                                          <p:attrName>style.visibility</p:attrName>
                                        </p:attrNameLst>
                                      </p:cBhvr>
                                      <p:to>
                                        <p:strVal val="visible"/>
                                      </p:to>
                                    </p:set>
                                    <p:animEffect transition="in" filter="fade">
                                      <p:cBhvr>
                                        <p:cTn id="31" dur="200"/>
                                        <p:tgtEl>
                                          <p:spTgt spid="3">
                                            <p:graphicEl>
                                              <a:dgm id="{CBDC1C1A-EBA1-C041-91B6-DB84A72A1EA4}"/>
                                            </p:graphicEl>
                                          </p:spTgt>
                                        </p:tgtEl>
                                      </p:cBhvr>
                                    </p:animEffect>
                                  </p:childTnLst>
                                </p:cTn>
                              </p:par>
                              <p:par>
                                <p:cTn id="32" presetID="22" presetClass="entr" presetSubtype="8" fill="hold" nodeType="withEffect">
                                  <p:stCondLst>
                                    <p:cond delay="110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rev="1"/>
        </p:bldSub>
      </p:bldGraphic>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607" y="1415815"/>
            <a:ext cx="2438939" cy="4280270"/>
          </a:xfrm>
          <a:prstGeom prst="rect">
            <a:avLst/>
          </a:prstGeom>
        </p:spPr>
      </p:pic>
      <p:sp>
        <p:nvSpPr>
          <p:cNvPr id="4" name="Rectangle 3"/>
          <p:cNvSpPr/>
          <p:nvPr userDrawn="1"/>
        </p:nvSpPr>
        <p:spPr>
          <a:xfrm>
            <a:off x="1385647" y="1875542"/>
            <a:ext cx="1674186" cy="2955798"/>
          </a:xfrm>
          <a:prstGeom prst="rect">
            <a:avLst/>
          </a:prstGeom>
          <a:gradFill>
            <a:gsLst>
              <a:gs pos="0">
                <a:schemeClr val="accent1"/>
              </a:gs>
              <a:gs pos="100000">
                <a:schemeClr val="tx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FFFFFF"/>
              </a:solidFill>
            </a:endParaRPr>
          </a:p>
        </p:txBody>
      </p:sp>
      <p:sp>
        <p:nvSpPr>
          <p:cNvPr id="10" name="Content Placeholder 9"/>
          <p:cNvSpPr>
            <a:spLocks noGrp="1"/>
          </p:cNvSpPr>
          <p:nvPr>
            <p:ph sz="quarter" idx="10"/>
          </p:nvPr>
        </p:nvSpPr>
        <p:spPr>
          <a:xfrm>
            <a:off x="3671888" y="1916113"/>
            <a:ext cx="4500562" cy="29892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Tree>
    <p:extLst>
      <p:ext uri="{BB962C8B-B14F-4D97-AF65-F5344CB8AC3E}">
        <p14:creationId xmlns:p14="http://schemas.microsoft.com/office/powerpoint/2010/main" val="2778575488"/>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grpSp>
        <p:nvGrpSpPr>
          <p:cNvPr id="5" name="Group 4"/>
          <p:cNvGrpSpPr/>
          <p:nvPr userDrawn="1"/>
        </p:nvGrpSpPr>
        <p:grpSpPr>
          <a:xfrm>
            <a:off x="2071015" y="1304764"/>
            <a:ext cx="5001971" cy="3572460"/>
            <a:chOff x="632979" y="667207"/>
            <a:chExt cx="8190300" cy="584959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979" y="667207"/>
              <a:ext cx="8190300" cy="5849598"/>
            </a:xfrm>
            <a:prstGeom prst="rect">
              <a:avLst/>
            </a:prstGeom>
          </p:spPr>
        </p:pic>
        <p:sp>
          <p:nvSpPr>
            <p:cNvPr id="7" name="Rectangle 6"/>
            <p:cNvSpPr/>
            <p:nvPr/>
          </p:nvSpPr>
          <p:spPr>
            <a:xfrm>
              <a:off x="1627215" y="1011796"/>
              <a:ext cx="6142476" cy="4599432"/>
            </a:xfrm>
            <a:prstGeom prst="rect">
              <a:avLst/>
            </a:prstGeom>
            <a:gradFill>
              <a:gsLst>
                <a:gs pos="0">
                  <a:schemeClr val="accent1"/>
                </a:gs>
                <a:gs pos="100000">
                  <a:schemeClr val="tx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dirty="0">
                <a:solidFill>
                  <a:srgbClr val="FFFFFF"/>
                </a:solidFill>
              </a:endParaRPr>
            </a:p>
          </p:txBody>
        </p:sp>
      </p:grpSp>
      <p:sp>
        <p:nvSpPr>
          <p:cNvPr id="8" name="Content Placeholder 9"/>
          <p:cNvSpPr>
            <a:spLocks noGrp="1"/>
          </p:cNvSpPr>
          <p:nvPr>
            <p:ph sz="quarter" idx="10"/>
          </p:nvPr>
        </p:nvSpPr>
        <p:spPr>
          <a:xfrm>
            <a:off x="1079612" y="4876266"/>
            <a:ext cx="6804756" cy="1455428"/>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305777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Tree>
    <p:extLst>
      <p:ext uri="{BB962C8B-B14F-4D97-AF65-F5344CB8AC3E}">
        <p14:creationId xmlns:p14="http://schemas.microsoft.com/office/powerpoint/2010/main" val="367566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rgbClr val="003366"/>
              </a:solidFill>
              <a:effectLst/>
              <a:latin typeface="Arial" charset="0"/>
            </a:endParaRPr>
          </a:p>
        </p:txBody>
      </p:sp>
    </p:spTree>
    <p:extLst>
      <p:ext uri="{BB962C8B-B14F-4D97-AF65-F5344CB8AC3E}">
        <p14:creationId xmlns:p14="http://schemas.microsoft.com/office/powerpoint/2010/main" val="190275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63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159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hyperlink" Target="https://twitter.com/" TargetMode="Externa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hyperlink" Target="https://www.facebook.com/" TargetMode="Externa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5"/>
          <p:cNvSpPr txBox="1">
            <a:spLocks noChangeArrowheads="1"/>
          </p:cNvSpPr>
          <p:nvPr userDrawn="1"/>
        </p:nvSpPr>
        <p:spPr bwMode="auto">
          <a:xfrm>
            <a:off x="8459788" y="6613525"/>
            <a:ext cx="655637" cy="244475"/>
          </a:xfrm>
          <a:prstGeom prst="rect">
            <a:avLst/>
          </a:prstGeom>
          <a:noFill/>
          <a:ln>
            <a:noFill/>
          </a:ln>
          <a:effectLst/>
          <a:extLst/>
        </p:spPr>
        <p:txBody>
          <a:bodyPr wrap="none">
            <a:spAutoFit/>
          </a:bodyPr>
          <a:lstStyle>
            <a:lvl1pPr eaLnBrk="0" hangingPunct="0">
              <a:defRPr sz="1600">
                <a:solidFill>
                  <a:srgbClr val="003366"/>
                </a:solidFill>
                <a:latin typeface="Arial" charset="0"/>
              </a:defRPr>
            </a:lvl1pPr>
            <a:lvl2pPr marL="742950" indent="-285750" eaLnBrk="0" hangingPunct="0">
              <a:defRPr sz="1600">
                <a:solidFill>
                  <a:srgbClr val="003366"/>
                </a:solidFill>
                <a:latin typeface="Arial" charset="0"/>
              </a:defRPr>
            </a:lvl2pPr>
            <a:lvl3pPr marL="1143000" indent="-228600" eaLnBrk="0" hangingPunct="0">
              <a:defRPr sz="1600">
                <a:solidFill>
                  <a:srgbClr val="003366"/>
                </a:solidFill>
                <a:latin typeface="Arial" charset="0"/>
              </a:defRPr>
            </a:lvl3pPr>
            <a:lvl4pPr marL="1600200" indent="-228600" eaLnBrk="0" hangingPunct="0">
              <a:defRPr sz="1600">
                <a:solidFill>
                  <a:srgbClr val="003366"/>
                </a:solidFill>
                <a:latin typeface="Arial" charset="0"/>
              </a:defRPr>
            </a:lvl4pPr>
            <a:lvl5pPr marL="2057400" indent="-228600" eaLnBrk="0" hangingPunct="0">
              <a:defRPr sz="1600">
                <a:solidFill>
                  <a:srgbClr val="003366"/>
                </a:solidFill>
                <a:latin typeface="Arial" charset="0"/>
              </a:defRPr>
            </a:lvl5pPr>
            <a:lvl6pPr marL="2514600" indent="-228600" eaLnBrk="0" fontAlgn="base" hangingPunct="0">
              <a:spcBef>
                <a:spcPct val="0"/>
              </a:spcBef>
              <a:spcAft>
                <a:spcPct val="0"/>
              </a:spcAft>
              <a:defRPr sz="1600">
                <a:solidFill>
                  <a:srgbClr val="003366"/>
                </a:solidFill>
                <a:latin typeface="Arial" charset="0"/>
              </a:defRPr>
            </a:lvl6pPr>
            <a:lvl7pPr marL="2971800" indent="-228600" eaLnBrk="0" fontAlgn="base" hangingPunct="0">
              <a:spcBef>
                <a:spcPct val="0"/>
              </a:spcBef>
              <a:spcAft>
                <a:spcPct val="0"/>
              </a:spcAft>
              <a:defRPr sz="1600">
                <a:solidFill>
                  <a:srgbClr val="003366"/>
                </a:solidFill>
                <a:latin typeface="Arial" charset="0"/>
              </a:defRPr>
            </a:lvl7pPr>
            <a:lvl8pPr marL="3429000" indent="-228600" eaLnBrk="0" fontAlgn="base" hangingPunct="0">
              <a:spcBef>
                <a:spcPct val="0"/>
              </a:spcBef>
              <a:spcAft>
                <a:spcPct val="0"/>
              </a:spcAft>
              <a:defRPr sz="1600">
                <a:solidFill>
                  <a:srgbClr val="003366"/>
                </a:solidFill>
                <a:latin typeface="Arial" charset="0"/>
              </a:defRPr>
            </a:lvl8pPr>
            <a:lvl9pPr marL="3886200" indent="-228600" eaLnBrk="0" fontAlgn="base" hangingPunct="0">
              <a:spcBef>
                <a:spcPct val="0"/>
              </a:spcBef>
              <a:spcAft>
                <a:spcPct val="0"/>
              </a:spcAft>
              <a:defRPr sz="1600">
                <a:solidFill>
                  <a:srgbClr val="003366"/>
                </a:solidFill>
                <a:latin typeface="Arial" charset="0"/>
              </a:defRPr>
            </a:lvl9pPr>
          </a:lstStyle>
          <a:p>
            <a:pPr eaLnBrk="1" hangingPunct="1">
              <a:defRPr/>
            </a:pPr>
            <a:r>
              <a:rPr lang="en-US" sz="1000">
                <a:solidFill>
                  <a:schemeClr val="bg1"/>
                </a:solidFill>
              </a:rPr>
              <a:t>Slide </a:t>
            </a:r>
            <a:fld id="{8E511D9C-6774-4281-96B9-877D560FB964}" type="slidenum">
              <a:rPr lang="en-US" sz="1000" smtClean="0">
                <a:solidFill>
                  <a:schemeClr val="bg1"/>
                </a:solidFill>
              </a:rPr>
              <a:pPr eaLnBrk="1" hangingPunct="1">
                <a:defRPr/>
              </a:pPr>
              <a:t>‹#›</a:t>
            </a:fld>
            <a:endParaRPr lang="en-US" sz="1000">
              <a:solidFill>
                <a:schemeClr val="bg1"/>
              </a:solidFill>
            </a:endParaRPr>
          </a:p>
        </p:txBody>
      </p:sp>
      <p:pic>
        <p:nvPicPr>
          <p:cNvPr id="1027" name="Picture 1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18"/>
          <p:cNvSpPr txBox="1">
            <a:spLocks noChangeArrowheads="1"/>
          </p:cNvSpPr>
          <p:nvPr userDrawn="1"/>
        </p:nvSpPr>
        <p:spPr bwMode="auto">
          <a:xfrm>
            <a:off x="179388" y="6191250"/>
            <a:ext cx="7727950" cy="246063"/>
          </a:xfrm>
          <a:prstGeom prst="rect">
            <a:avLst/>
          </a:prstGeom>
          <a:noFill/>
          <a:ln>
            <a:noFill/>
          </a:ln>
          <a:effectLst/>
          <a:extLst/>
        </p:spPr>
        <p:txBody>
          <a:bodyPr wrap="none">
            <a:spAutoFit/>
          </a:bodyPr>
          <a:lstStyle>
            <a:lvl1pPr eaLnBrk="0" hangingPunct="0">
              <a:defRPr sz="1600">
                <a:solidFill>
                  <a:srgbClr val="003366"/>
                </a:solidFill>
                <a:latin typeface="Arial" charset="0"/>
              </a:defRPr>
            </a:lvl1pPr>
            <a:lvl2pPr marL="742950" indent="-285750" eaLnBrk="0" hangingPunct="0">
              <a:defRPr sz="1600">
                <a:solidFill>
                  <a:srgbClr val="003366"/>
                </a:solidFill>
                <a:latin typeface="Arial" charset="0"/>
              </a:defRPr>
            </a:lvl2pPr>
            <a:lvl3pPr marL="1143000" indent="-228600" eaLnBrk="0" hangingPunct="0">
              <a:defRPr sz="1600">
                <a:solidFill>
                  <a:srgbClr val="003366"/>
                </a:solidFill>
                <a:latin typeface="Arial" charset="0"/>
              </a:defRPr>
            </a:lvl3pPr>
            <a:lvl4pPr marL="1600200" indent="-228600" eaLnBrk="0" hangingPunct="0">
              <a:defRPr sz="1600">
                <a:solidFill>
                  <a:srgbClr val="003366"/>
                </a:solidFill>
                <a:latin typeface="Arial" charset="0"/>
              </a:defRPr>
            </a:lvl4pPr>
            <a:lvl5pPr marL="2057400" indent="-228600" eaLnBrk="0" hangingPunct="0">
              <a:defRPr sz="1600">
                <a:solidFill>
                  <a:srgbClr val="003366"/>
                </a:solidFill>
                <a:latin typeface="Arial" charset="0"/>
              </a:defRPr>
            </a:lvl5pPr>
            <a:lvl6pPr marL="2514600" indent="-228600" eaLnBrk="0" fontAlgn="base" hangingPunct="0">
              <a:spcBef>
                <a:spcPct val="0"/>
              </a:spcBef>
              <a:spcAft>
                <a:spcPct val="0"/>
              </a:spcAft>
              <a:defRPr sz="1600">
                <a:solidFill>
                  <a:srgbClr val="003366"/>
                </a:solidFill>
                <a:latin typeface="Arial" charset="0"/>
              </a:defRPr>
            </a:lvl6pPr>
            <a:lvl7pPr marL="2971800" indent="-228600" eaLnBrk="0" fontAlgn="base" hangingPunct="0">
              <a:spcBef>
                <a:spcPct val="0"/>
              </a:spcBef>
              <a:spcAft>
                <a:spcPct val="0"/>
              </a:spcAft>
              <a:defRPr sz="1600">
                <a:solidFill>
                  <a:srgbClr val="003366"/>
                </a:solidFill>
                <a:latin typeface="Arial" charset="0"/>
              </a:defRPr>
            </a:lvl7pPr>
            <a:lvl8pPr marL="3429000" indent="-228600" eaLnBrk="0" fontAlgn="base" hangingPunct="0">
              <a:spcBef>
                <a:spcPct val="0"/>
              </a:spcBef>
              <a:spcAft>
                <a:spcPct val="0"/>
              </a:spcAft>
              <a:defRPr sz="1600">
                <a:solidFill>
                  <a:srgbClr val="003366"/>
                </a:solidFill>
                <a:latin typeface="Arial" charset="0"/>
              </a:defRPr>
            </a:lvl8pPr>
            <a:lvl9pPr marL="3886200" indent="-228600" eaLnBrk="0" fontAlgn="base" hangingPunct="0">
              <a:spcBef>
                <a:spcPct val="0"/>
              </a:spcBef>
              <a:spcAft>
                <a:spcPct val="0"/>
              </a:spcAft>
              <a:defRPr sz="1600">
                <a:solidFill>
                  <a:srgbClr val="003366"/>
                </a:solidFill>
                <a:latin typeface="Arial" charset="0"/>
              </a:defRPr>
            </a:lvl9pPr>
          </a:lstStyle>
          <a:p>
            <a:pPr eaLnBrk="1" hangingPunct="1">
              <a:defRPr/>
            </a:pPr>
            <a:r>
              <a:rPr lang="nl-NL" sz="1000" dirty="0">
                <a:solidFill>
                  <a:srgbClr val="E68900"/>
                </a:solidFill>
              </a:rPr>
              <a:t>MUMC+ | Maastricht University </a:t>
            </a:r>
            <a:r>
              <a:rPr lang="nl-NL" sz="1000" dirty="0">
                <a:solidFill>
                  <a:schemeClr val="bg1"/>
                </a:solidFill>
              </a:rPr>
              <a:t>|	 Health, Ethics &amp; Society					</a:t>
            </a:r>
            <a:fld id="{AF6C54F1-C20E-405F-888A-4D983CF6246E}" type="slidenum">
              <a:rPr lang="nl-NL" sz="1000" smtClean="0">
                <a:solidFill>
                  <a:schemeClr val="bg1"/>
                </a:solidFill>
              </a:rPr>
              <a:pPr eaLnBrk="1" hangingPunct="1">
                <a:defRPr/>
              </a:pPr>
              <a:t>‹#›</a:t>
            </a:fld>
            <a:endParaRPr lang="en-US" sz="1000" dirty="0">
              <a:solidFill>
                <a:schemeClr val="bg1"/>
              </a:solidFill>
            </a:endParaRPr>
          </a:p>
        </p:txBody>
      </p:sp>
      <p:pic>
        <p:nvPicPr>
          <p:cNvPr id="5"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948264" y="44624"/>
            <a:ext cx="17907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6838528"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Slide Number Placeholder 5"/>
          <p:cNvSpPr txBox="1">
            <a:spLocks/>
          </p:cNvSpPr>
          <p:nvPr/>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A290D8D-6BA0-418D-AFED-C65293F70DA0}" type="slidenum">
              <a:rPr lang="en-US" smtClean="0">
                <a:solidFill>
                  <a:schemeClr val="tx1">
                    <a:lumMod val="40000"/>
                    <a:lumOff val="60000"/>
                  </a:schemeClr>
                </a:solidFill>
                <a:latin typeface="Apercu Pro" panose="02000506040000020004" pitchFamily="50" charset="0"/>
              </a:rPr>
              <a:pPr lvl="0"/>
              <a:t>‹#›</a:t>
            </a:fld>
            <a:endParaRPr lang="en-US" dirty="0">
              <a:solidFill>
                <a:schemeClr val="tx1">
                  <a:lumMod val="40000"/>
                  <a:lumOff val="60000"/>
                </a:schemeClr>
              </a:solidFill>
              <a:latin typeface="Apercu Pro" panose="02000506040000020004" pitchFamily="50" charset="0"/>
            </a:endParaRPr>
          </a:p>
        </p:txBody>
      </p:sp>
      <p:sp>
        <p:nvSpPr>
          <p:cNvPr id="39" name="Oval 38"/>
          <p:cNvSpPr/>
          <p:nvPr/>
        </p:nvSpPr>
        <p:spPr>
          <a:xfrm>
            <a:off x="242356" y="6290644"/>
            <a:ext cx="333200" cy="333200"/>
          </a:xfrm>
          <a:prstGeom prst="ellipse">
            <a:avLst/>
          </a:prstGeom>
          <a:noFill/>
          <a:ln w="6350" cmpd="sng">
            <a:solidFill>
              <a:schemeClr val="tx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800"/>
          </a:p>
        </p:txBody>
      </p:sp>
      <p:sp>
        <p:nvSpPr>
          <p:cNvPr id="17" name="Rectangle 16">
            <a:hlinkClick r:id="rId49"/>
          </p:cNvPr>
          <p:cNvSpPr/>
          <p:nvPr/>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50"/>
          </p:cNvPr>
          <p:cNvSpPr/>
          <p:nvPr/>
        </p:nvSpPr>
        <p:spPr>
          <a:xfrm>
            <a:off x="8575969"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txBox="1">
            <a:spLocks/>
          </p:cNvSpPr>
          <p:nvPr/>
        </p:nvSpPr>
        <p:spPr>
          <a:xfrm>
            <a:off x="5688124" y="6293087"/>
            <a:ext cx="2770076" cy="404675"/>
          </a:xfrm>
          <a:prstGeom prst="rect">
            <a:avLst/>
          </a:prstGeom>
        </p:spPr>
        <p:txBody>
          <a:bodyPr vert="horz" lIns="0" tIns="0" rIns="0" bIns="0" rtlCol="0" anchor="ctr">
            <a:normAutofit/>
          </a:bodyPr>
          <a:lstStyle>
            <a:lvl1pPr algn="ctr" defTabSz="914378" rtl="0" eaLnBrk="1" latinLnBrk="0" hangingPunct="1">
              <a:lnSpc>
                <a:spcPct val="86000"/>
              </a:lnSpc>
              <a:spcBef>
                <a:spcPct val="0"/>
              </a:spcBef>
              <a:buNone/>
              <a:defRPr sz="2100" kern="800" spc="-40">
                <a:solidFill>
                  <a:schemeClr val="tx1"/>
                </a:solidFill>
                <a:latin typeface="Apercu Pro Medium" panose="02000606040000020004" pitchFamily="50" charset="0"/>
                <a:ea typeface="+mj-ea"/>
                <a:cs typeface="+mj-cs"/>
              </a:defRPr>
            </a:lvl1pPr>
          </a:lstStyle>
          <a:p>
            <a:pPr algn="r"/>
            <a:r>
              <a:rPr lang="en-US" sz="1200" dirty="0">
                <a:solidFill>
                  <a:schemeClr val="tx1">
                    <a:lumMod val="40000"/>
                    <a:lumOff val="60000"/>
                  </a:schemeClr>
                </a:solidFill>
              </a:rPr>
              <a:t>eufic.org</a:t>
            </a:r>
          </a:p>
        </p:txBody>
      </p:sp>
      <p:sp>
        <p:nvSpPr>
          <p:cNvPr id="10" name="Slide Number Placeholder 5"/>
          <p:cNvSpPr txBox="1">
            <a:spLocks/>
          </p:cNvSpPr>
          <p:nvPr userDrawn="1"/>
        </p:nvSpPr>
        <p:spPr>
          <a:xfrm>
            <a:off x="339244"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endParaRPr lang="en-US" dirty="0"/>
          </a:p>
        </p:txBody>
      </p:sp>
      <p:sp>
        <p:nvSpPr>
          <p:cNvPr id="13" name="Rectangle 12">
            <a:hlinkClick r:id="rId50"/>
          </p:cNvPr>
          <p:cNvSpPr/>
          <p:nvPr userDrawn="1"/>
        </p:nvSpPr>
        <p:spPr>
          <a:xfrm>
            <a:off x="8575969"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51"/>
          <a:stretch>
            <a:fillRect/>
          </a:stretch>
        </p:blipFill>
        <p:spPr>
          <a:xfrm>
            <a:off x="7607843" y="88051"/>
            <a:ext cx="843461" cy="1097523"/>
          </a:xfrm>
          <a:prstGeom prst="rect">
            <a:avLst/>
          </a:prstGeom>
        </p:spPr>
      </p:pic>
    </p:spTree>
    <p:extLst>
      <p:ext uri="{BB962C8B-B14F-4D97-AF65-F5344CB8AC3E}">
        <p14:creationId xmlns:p14="http://schemas.microsoft.com/office/powerpoint/2010/main" val="1526719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p:transition spd="slow">
    <p:cover/>
  </p:transition>
  <p:txStyles>
    <p:titleStyle>
      <a:lvl1pPr algn="l" defTabSz="914378" rtl="0" eaLnBrk="1" latinLnBrk="0" hangingPunct="1">
        <a:lnSpc>
          <a:spcPct val="86000"/>
        </a:lnSpc>
        <a:spcBef>
          <a:spcPct val="0"/>
        </a:spcBef>
        <a:buNone/>
        <a:defRPr sz="3600" b="1" kern="800" spc="-40">
          <a:solidFill>
            <a:schemeClr val="tx1"/>
          </a:solidFill>
          <a:latin typeface="Calibri" panose="020F0502020204030204" pitchFamily="34" charset="0"/>
          <a:ea typeface="+mj-ea"/>
          <a:cs typeface="Calibri" panose="020F0502020204030204" pitchFamily="34" charset="0"/>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2000" kern="800" spc="-10">
          <a:solidFill>
            <a:schemeClr val="tx1"/>
          </a:solidFill>
          <a:latin typeface="Calibri" panose="020F0502020204030204" pitchFamily="34" charset="0"/>
          <a:ea typeface="+mn-ea"/>
          <a:cs typeface="Calibri" panose="020F0502020204030204" pitchFamily="34" charset="0"/>
        </a:defRPr>
      </a:lvl1pPr>
      <a:lvl2pPr marL="344480" indent="-173034"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2pPr>
      <a:lvl3pPr marL="515925" indent="-171446"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3pPr>
      <a:lvl4pPr marL="687371" indent="-171446"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4pPr>
      <a:lvl5pPr marL="858817" indent="-171446"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Bart </a:t>
            </a:r>
            <a:r>
              <a:rPr lang="en-US" dirty="0" err="1"/>
              <a:t>Penders</a:t>
            </a:r>
            <a:endParaRPr lang="en-US" dirty="0"/>
          </a:p>
        </p:txBody>
      </p:sp>
      <p:sp>
        <p:nvSpPr>
          <p:cNvPr id="6" name="Text Placeholder 5"/>
          <p:cNvSpPr>
            <a:spLocks noGrp="1"/>
          </p:cNvSpPr>
          <p:nvPr>
            <p:ph type="body" sz="quarter" idx="15"/>
          </p:nvPr>
        </p:nvSpPr>
        <p:spPr>
          <a:xfrm>
            <a:off x="4608004" y="1410353"/>
            <a:ext cx="3814192" cy="4542417"/>
          </a:xfrm>
        </p:spPr>
        <p:txBody>
          <a:bodyPr/>
          <a:lstStyle/>
          <a:p>
            <a:r>
              <a:rPr lang="en-US" sz="2400" dirty="0"/>
              <a:t>Associate Professor of Collaboration, Credibility and Integrity in Science, </a:t>
            </a:r>
            <a:br>
              <a:rPr lang="en-US" sz="2400" dirty="0"/>
            </a:br>
            <a:r>
              <a:rPr lang="en-US" sz="2400" dirty="0"/>
              <a:t>Maastricht University</a:t>
            </a:r>
          </a:p>
          <a:p>
            <a:endParaRPr lang="en-US" sz="2400" dirty="0"/>
          </a:p>
          <a:p>
            <a:r>
              <a:rPr lang="en-US" sz="2400" dirty="0"/>
              <a:t>‘Why dismissing nutrition science is perfectly rational’</a:t>
            </a:r>
          </a:p>
          <a:p>
            <a:endParaRPr lang="en-GB" sz="2400" dirty="0"/>
          </a:p>
          <a:p>
            <a:r>
              <a:rPr lang="en-GB" sz="2400" dirty="0"/>
              <a:t>@</a:t>
            </a:r>
            <a:r>
              <a:rPr lang="en-GB" sz="2400" dirty="0" err="1"/>
              <a:t>b_penders</a:t>
            </a:r>
            <a:endParaRPr lang="en-US" sz="2400"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7645" t="10146" r="41605" b="15934"/>
          <a:stretch/>
        </p:blipFill>
        <p:spPr>
          <a:xfrm>
            <a:off x="575556" y="1376772"/>
            <a:ext cx="3631647" cy="4375479"/>
          </a:xfrm>
          <a:prstGeom prst="rect">
            <a:avLst/>
          </a:prstGeom>
        </p:spPr>
      </p:pic>
      <p:sp>
        <p:nvSpPr>
          <p:cNvPr id="5" name="TextBox 4"/>
          <p:cNvSpPr txBox="1"/>
          <p:nvPr/>
        </p:nvSpPr>
        <p:spPr>
          <a:xfrm>
            <a:off x="3275856" y="5987309"/>
            <a:ext cx="3420380" cy="7694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57565A"/>
                </a:solidFill>
                <a:effectLst/>
                <a:uLnTx/>
                <a:uFillTx/>
                <a:latin typeface="Calibri" charset="0"/>
                <a:ea typeface="Calibri" charset="0"/>
                <a:cs typeface="Calibri" charset="0"/>
              </a:rPr>
              <a:t>#EUFIC2017</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7565A"/>
              </a:solidFill>
              <a:effectLst/>
              <a:uLnTx/>
              <a:uFillTx/>
              <a:latin typeface="Apercu Pro" panose="02000506040000020004" pitchFamily="50" charset="0"/>
              <a:ea typeface="+mn-ea"/>
              <a:cs typeface="+mn-cs"/>
            </a:endParaRPr>
          </a:p>
        </p:txBody>
      </p:sp>
    </p:spTree>
    <p:extLst>
      <p:ext uri="{BB962C8B-B14F-4D97-AF65-F5344CB8AC3E}">
        <p14:creationId xmlns:p14="http://schemas.microsoft.com/office/powerpoint/2010/main" val="135550582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266" name="Picture 2" descr="Afbeeldingsresultaat voor van reybrouck populis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85428"/>
            <a:ext cx="3803565"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49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bwMode="auto">
          <a:xfrm>
            <a:off x="1115616" y="1628800"/>
            <a:ext cx="7067550" cy="4392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dirty="0">
                <a:solidFill>
                  <a:schemeClr val="bg1"/>
                </a:solidFill>
              </a:rPr>
              <a:t>“to protect the rights of scientists to pursue and communicate their inquiries unimpeded, expand the placement of scientists throughout the government, build public policies upon scientific evidence, and support broad educational efforts to expand public understanding of the scientific process.”</a:t>
            </a:r>
            <a:endParaRPr lang="en-GB" sz="2400" dirty="0">
              <a:solidFill>
                <a:schemeClr val="bg1"/>
              </a:solidFill>
            </a:endParaRPr>
          </a:p>
          <a:p>
            <a:pPr marL="0" indent="0">
              <a:buNone/>
            </a:pPr>
            <a:endParaRPr lang="en-GB" sz="2400" dirty="0">
              <a:solidFill>
                <a:schemeClr val="bg1"/>
              </a:solidFill>
            </a:endParaRPr>
          </a:p>
          <a:p>
            <a:pPr marL="0" indent="0">
              <a:buNone/>
            </a:pPr>
            <a:r>
              <a:rPr lang="nl-NL" sz="2400" dirty="0">
                <a:solidFill>
                  <a:schemeClr val="bg1"/>
                </a:solidFill>
              </a:rPr>
              <a:t>AAAS</a:t>
            </a:r>
            <a:endParaRPr lang="en-GB" sz="2400" dirty="0">
              <a:solidFill>
                <a:schemeClr val="bg1"/>
              </a:solidFill>
            </a:endParaRPr>
          </a:p>
        </p:txBody>
      </p:sp>
    </p:spTree>
    <p:extLst>
      <p:ext uri="{BB962C8B-B14F-4D97-AF65-F5344CB8AC3E}">
        <p14:creationId xmlns:p14="http://schemas.microsoft.com/office/powerpoint/2010/main" val="62566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bwMode="auto">
          <a:xfrm>
            <a:off x="1115616" y="1412776"/>
            <a:ext cx="7067550" cy="46086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i="1" dirty="0">
                <a:solidFill>
                  <a:schemeClr val="bg1"/>
                </a:solidFill>
              </a:rPr>
              <a:t>The beautiful lie</a:t>
            </a:r>
          </a:p>
          <a:p>
            <a:pPr marL="0" indent="0">
              <a:buNone/>
            </a:pPr>
            <a:endParaRPr lang="en-US" sz="2400" dirty="0">
              <a:solidFill>
                <a:schemeClr val="bg1"/>
              </a:solidFill>
            </a:endParaRPr>
          </a:p>
          <a:p>
            <a:pPr marL="0" indent="0">
              <a:buNone/>
            </a:pPr>
            <a:r>
              <a:rPr lang="en-US" sz="2400" dirty="0">
                <a:solidFill>
                  <a:schemeClr val="bg1"/>
                </a:solidFill>
              </a:rPr>
              <a:t>“Scientific progress on a broad front results from the free play of free intellects, working on subjects of their own choice, in the manner dictated by their curiosity for exploration of the unknown.”</a:t>
            </a:r>
            <a:endParaRPr lang="en-GB" sz="2400" dirty="0">
              <a:solidFill>
                <a:schemeClr val="bg1"/>
              </a:solidFill>
            </a:endParaRPr>
          </a:p>
          <a:p>
            <a:pPr marL="0" indent="0">
              <a:buNone/>
            </a:pPr>
            <a:endParaRPr lang="nl-NL" sz="2400" dirty="0">
              <a:solidFill>
                <a:schemeClr val="bg1"/>
              </a:solidFill>
            </a:endParaRPr>
          </a:p>
          <a:p>
            <a:pPr marL="0" indent="0">
              <a:buNone/>
            </a:pPr>
            <a:r>
              <a:rPr lang="nl-NL" sz="2400" dirty="0">
                <a:solidFill>
                  <a:schemeClr val="bg1"/>
                </a:solidFill>
              </a:rPr>
              <a:t>Daniel </a:t>
            </a:r>
            <a:r>
              <a:rPr lang="nl-NL" sz="2400" dirty="0" err="1">
                <a:solidFill>
                  <a:schemeClr val="bg1"/>
                </a:solidFill>
              </a:rPr>
              <a:t>Sarewitz</a:t>
            </a:r>
            <a:endParaRPr lang="en-GB" sz="2400" dirty="0">
              <a:solidFill>
                <a:schemeClr val="bg1"/>
              </a:solidFill>
            </a:endParaRPr>
          </a:p>
        </p:txBody>
      </p:sp>
    </p:spTree>
    <p:extLst>
      <p:ext uri="{BB962C8B-B14F-4D97-AF65-F5344CB8AC3E}">
        <p14:creationId xmlns:p14="http://schemas.microsoft.com/office/powerpoint/2010/main" val="42339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290" name="Picture 2" descr="Afbeeldingsresultaat voor science cannot be silen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84784"/>
            <a:ext cx="4195593" cy="419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6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http://www.ruzkin.com/wp-content/uploads/2013/09/anathem-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908720"/>
            <a:ext cx="315277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1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bwMode="auto">
          <a:xfrm>
            <a:off x="1115616" y="1412776"/>
            <a:ext cx="7067550" cy="46086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dirty="0">
                <a:solidFill>
                  <a:schemeClr val="bg1"/>
                </a:solidFill>
              </a:rPr>
              <a:t>“Institutional corruption is manifest when there is a systemic and strategic influence which is legal, or even currently ethical, that undermines the institution’s effectiveness by diverting it from its purpose or weakening its ability to achieve its purpose, including, to the extent relevant to its purpose, weakening either the public’s trust in that institution or the institution’s inherent trustworthiness.”</a:t>
            </a:r>
          </a:p>
          <a:p>
            <a:pPr marL="0" indent="0">
              <a:buNone/>
            </a:pPr>
            <a:endParaRPr lang="en-GB" sz="2400" dirty="0">
              <a:solidFill>
                <a:schemeClr val="bg1"/>
              </a:solidFill>
            </a:endParaRPr>
          </a:p>
          <a:p>
            <a:pPr marL="0" indent="0">
              <a:buNone/>
            </a:pPr>
            <a:r>
              <a:rPr lang="en-GB" sz="2400" dirty="0">
                <a:solidFill>
                  <a:schemeClr val="bg1"/>
                </a:solidFill>
              </a:rPr>
              <a:t>Larry </a:t>
            </a:r>
            <a:r>
              <a:rPr lang="en-GB" sz="2400" dirty="0" err="1">
                <a:solidFill>
                  <a:schemeClr val="bg1"/>
                </a:solidFill>
              </a:rPr>
              <a:t>Lessig</a:t>
            </a:r>
            <a:endParaRPr lang="en-GB" sz="2400" dirty="0">
              <a:solidFill>
                <a:schemeClr val="bg1"/>
              </a:solidFill>
            </a:endParaRPr>
          </a:p>
        </p:txBody>
      </p:sp>
    </p:spTree>
    <p:extLst>
      <p:ext uri="{BB962C8B-B14F-4D97-AF65-F5344CB8AC3E}">
        <p14:creationId xmlns:p14="http://schemas.microsoft.com/office/powerpoint/2010/main" val="118989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8675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560062"/>
            <a:ext cx="5371355" cy="280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876256" y="3560062"/>
            <a:ext cx="618827" cy="15697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rgbClr val="003366"/>
              </a:solidFill>
              <a:effectLst/>
              <a:latin typeface="Arial" charset="0"/>
            </a:endParaRPr>
          </a:p>
        </p:txBody>
      </p:sp>
    </p:spTree>
    <p:extLst>
      <p:ext uri="{BB962C8B-B14F-4D97-AF65-F5344CB8AC3E}">
        <p14:creationId xmlns:p14="http://schemas.microsoft.com/office/powerpoint/2010/main" val="353684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338" name="Picture 2" descr="Afbeeldingsresultaat voor trisha greenhalgh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052736"/>
            <a:ext cx="30956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fbeeldingsresultaat voor annemarie mol logic of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627" y="1052736"/>
            <a:ext cx="2925326" cy="468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0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5362" name="Picture 2" descr="Afbeeldingsresultaat voor nutrition in transi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52" y="1484784"/>
            <a:ext cx="3584246" cy="188172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745" y="1484785"/>
            <a:ext cx="3046607" cy="188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052" y="3493846"/>
            <a:ext cx="6729300" cy="255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2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107504" y="1916113"/>
            <a:ext cx="892899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3366"/>
                </a:solidFill>
                <a:latin typeface="Arial" charset="0"/>
              </a:defRPr>
            </a:lvl1pPr>
            <a:lvl2pPr marL="742950" indent="-285750" eaLnBrk="0" hangingPunct="0">
              <a:defRPr sz="1600">
                <a:solidFill>
                  <a:srgbClr val="003366"/>
                </a:solidFill>
                <a:latin typeface="Arial" charset="0"/>
              </a:defRPr>
            </a:lvl2pPr>
            <a:lvl3pPr marL="1143000" indent="-228600" eaLnBrk="0" hangingPunct="0">
              <a:defRPr sz="1600">
                <a:solidFill>
                  <a:srgbClr val="003366"/>
                </a:solidFill>
                <a:latin typeface="Arial" charset="0"/>
              </a:defRPr>
            </a:lvl3pPr>
            <a:lvl4pPr marL="1600200" indent="-228600" eaLnBrk="0" hangingPunct="0">
              <a:defRPr sz="1600">
                <a:solidFill>
                  <a:srgbClr val="003366"/>
                </a:solidFill>
                <a:latin typeface="Arial" charset="0"/>
              </a:defRPr>
            </a:lvl4pPr>
            <a:lvl5pPr marL="2057400" indent="-228600" eaLnBrk="0" hangingPunct="0">
              <a:defRPr sz="1600">
                <a:solidFill>
                  <a:srgbClr val="003366"/>
                </a:solidFill>
                <a:latin typeface="Arial" charset="0"/>
              </a:defRPr>
            </a:lvl5pPr>
            <a:lvl6pPr marL="2514600" indent="-228600" eaLnBrk="0" fontAlgn="base" hangingPunct="0">
              <a:spcBef>
                <a:spcPct val="0"/>
              </a:spcBef>
              <a:spcAft>
                <a:spcPct val="0"/>
              </a:spcAft>
              <a:defRPr sz="1600">
                <a:solidFill>
                  <a:srgbClr val="003366"/>
                </a:solidFill>
                <a:latin typeface="Arial" charset="0"/>
              </a:defRPr>
            </a:lvl6pPr>
            <a:lvl7pPr marL="2971800" indent="-228600" eaLnBrk="0" fontAlgn="base" hangingPunct="0">
              <a:spcBef>
                <a:spcPct val="0"/>
              </a:spcBef>
              <a:spcAft>
                <a:spcPct val="0"/>
              </a:spcAft>
              <a:defRPr sz="1600">
                <a:solidFill>
                  <a:srgbClr val="003366"/>
                </a:solidFill>
                <a:latin typeface="Arial" charset="0"/>
              </a:defRPr>
            </a:lvl7pPr>
            <a:lvl8pPr marL="3429000" indent="-228600" eaLnBrk="0" fontAlgn="base" hangingPunct="0">
              <a:spcBef>
                <a:spcPct val="0"/>
              </a:spcBef>
              <a:spcAft>
                <a:spcPct val="0"/>
              </a:spcAft>
              <a:defRPr sz="1600">
                <a:solidFill>
                  <a:srgbClr val="003366"/>
                </a:solidFill>
                <a:latin typeface="Arial" charset="0"/>
              </a:defRPr>
            </a:lvl8pPr>
            <a:lvl9pPr marL="3886200" indent="-228600" eaLnBrk="0" fontAlgn="base" hangingPunct="0">
              <a:spcBef>
                <a:spcPct val="0"/>
              </a:spcBef>
              <a:spcAft>
                <a:spcPct val="0"/>
              </a:spcAft>
              <a:defRPr sz="1600">
                <a:solidFill>
                  <a:srgbClr val="003366"/>
                </a:solidFill>
                <a:latin typeface="Arial" charset="0"/>
              </a:defRPr>
            </a:lvl9pPr>
          </a:lstStyle>
          <a:p>
            <a:pPr algn="ctr" eaLnBrk="1" hangingPunct="1">
              <a:defRPr/>
            </a:pPr>
            <a:r>
              <a:rPr lang="en-US" altLang="nl-NL" sz="3600" b="1" dirty="0">
                <a:solidFill>
                  <a:schemeClr val="bg1"/>
                </a:solidFill>
              </a:rPr>
              <a:t>Why dismissing nutrition science is perfectly rational </a:t>
            </a:r>
          </a:p>
          <a:p>
            <a:pPr algn="ctr" eaLnBrk="1" hangingPunct="1">
              <a:defRPr/>
            </a:pPr>
            <a:r>
              <a:rPr lang="nl-NL" altLang="nl-NL" sz="2400" dirty="0">
                <a:solidFill>
                  <a:schemeClr val="accent5">
                    <a:lumMod val="75000"/>
                  </a:schemeClr>
                </a:solidFill>
              </a:rPr>
              <a:t>Bart Penders</a:t>
            </a:r>
          </a:p>
          <a:p>
            <a:pPr algn="ctr" eaLnBrk="1" hangingPunct="1">
              <a:defRPr/>
            </a:pPr>
            <a:endParaRPr lang="nl-NL" altLang="nl-NL" sz="900" dirty="0">
              <a:solidFill>
                <a:srgbClr val="FF0000"/>
              </a:solidFill>
            </a:endParaRPr>
          </a:p>
        </p:txBody>
      </p:sp>
      <p:sp>
        <p:nvSpPr>
          <p:cNvPr id="2052" name="Text Box 6"/>
          <p:cNvSpPr txBox="1">
            <a:spLocks noChangeArrowheads="1"/>
          </p:cNvSpPr>
          <p:nvPr/>
        </p:nvSpPr>
        <p:spPr bwMode="auto">
          <a:xfrm>
            <a:off x="250825" y="6127750"/>
            <a:ext cx="288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a:solidFill>
                  <a:srgbClr val="003366"/>
                </a:solidFill>
                <a:latin typeface="Arial" charset="0"/>
              </a:defRPr>
            </a:lvl1pPr>
            <a:lvl2pPr marL="742950" indent="-285750" eaLnBrk="0" hangingPunct="0">
              <a:defRPr sz="1600">
                <a:solidFill>
                  <a:srgbClr val="003366"/>
                </a:solidFill>
                <a:latin typeface="Arial" charset="0"/>
              </a:defRPr>
            </a:lvl2pPr>
            <a:lvl3pPr marL="1143000" indent="-228600" eaLnBrk="0" hangingPunct="0">
              <a:defRPr sz="1600">
                <a:solidFill>
                  <a:srgbClr val="003366"/>
                </a:solidFill>
                <a:latin typeface="Arial" charset="0"/>
              </a:defRPr>
            </a:lvl3pPr>
            <a:lvl4pPr marL="1600200" indent="-228600" eaLnBrk="0" hangingPunct="0">
              <a:defRPr sz="1600">
                <a:solidFill>
                  <a:srgbClr val="003366"/>
                </a:solidFill>
                <a:latin typeface="Arial" charset="0"/>
              </a:defRPr>
            </a:lvl4pPr>
            <a:lvl5pPr marL="2057400" indent="-228600" eaLnBrk="0" hangingPunct="0">
              <a:defRPr sz="1600">
                <a:solidFill>
                  <a:srgbClr val="003366"/>
                </a:solidFill>
                <a:latin typeface="Arial" charset="0"/>
              </a:defRPr>
            </a:lvl5pPr>
            <a:lvl6pPr marL="2514600" indent="-228600" eaLnBrk="0" fontAlgn="base" hangingPunct="0">
              <a:spcBef>
                <a:spcPct val="0"/>
              </a:spcBef>
              <a:spcAft>
                <a:spcPct val="0"/>
              </a:spcAft>
              <a:defRPr sz="1600">
                <a:solidFill>
                  <a:srgbClr val="003366"/>
                </a:solidFill>
                <a:latin typeface="Arial" charset="0"/>
              </a:defRPr>
            </a:lvl6pPr>
            <a:lvl7pPr marL="2971800" indent="-228600" eaLnBrk="0" fontAlgn="base" hangingPunct="0">
              <a:spcBef>
                <a:spcPct val="0"/>
              </a:spcBef>
              <a:spcAft>
                <a:spcPct val="0"/>
              </a:spcAft>
              <a:defRPr sz="1600">
                <a:solidFill>
                  <a:srgbClr val="003366"/>
                </a:solidFill>
                <a:latin typeface="Arial" charset="0"/>
              </a:defRPr>
            </a:lvl7pPr>
            <a:lvl8pPr marL="3429000" indent="-228600" eaLnBrk="0" fontAlgn="base" hangingPunct="0">
              <a:spcBef>
                <a:spcPct val="0"/>
              </a:spcBef>
              <a:spcAft>
                <a:spcPct val="0"/>
              </a:spcAft>
              <a:defRPr sz="1600">
                <a:solidFill>
                  <a:srgbClr val="003366"/>
                </a:solidFill>
                <a:latin typeface="Arial" charset="0"/>
              </a:defRPr>
            </a:lvl8pPr>
            <a:lvl9pPr marL="3886200" indent="-228600" eaLnBrk="0" fontAlgn="base" hangingPunct="0">
              <a:spcBef>
                <a:spcPct val="0"/>
              </a:spcBef>
              <a:spcAft>
                <a:spcPct val="0"/>
              </a:spcAft>
              <a:defRPr sz="1600">
                <a:solidFill>
                  <a:srgbClr val="003366"/>
                </a:solidFill>
                <a:latin typeface="Arial" charset="0"/>
              </a:defRPr>
            </a:lvl9pPr>
          </a:lstStyle>
          <a:p>
            <a:pPr eaLnBrk="1" hangingPunct="1"/>
            <a:r>
              <a:rPr lang="nl-NL" altLang="nl-NL" sz="1000" b="1">
                <a:solidFill>
                  <a:schemeClr val="bg1"/>
                </a:solidFill>
              </a:rPr>
              <a:t>&lt;B.Penders@MaastrichtUniversity.nl&gt; | 2017</a:t>
            </a:r>
            <a:endParaRPr lang="en-US" altLang="nl-NL" sz="1000">
              <a:solidFill>
                <a:schemeClr val="bg1"/>
              </a:solidFill>
            </a:endParaRPr>
          </a:p>
          <a:p>
            <a:pPr eaLnBrk="1" hangingPunct="1"/>
            <a:endParaRPr lang="en-US" altLang="nl-NL" sz="100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4624"/>
            <a:ext cx="17907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021282"/>
            <a:ext cx="29813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6" y="244038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6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6" name="Picture 2" descr="Afbeeldingsresultaat voor gentleman scientist"/>
          <p:cNvPicPr>
            <a:picLocks noChangeAspect="1" noChangeArrowheads="1"/>
          </p:cNvPicPr>
          <p:nvPr/>
        </p:nvPicPr>
        <p:blipFill rotWithShape="1">
          <a:blip r:embed="rId2">
            <a:extLst>
              <a:ext uri="{28A0092B-C50C-407E-A947-70E740481C1C}">
                <a14:useLocalDpi xmlns:a14="http://schemas.microsoft.com/office/drawing/2010/main" val="0"/>
              </a:ext>
            </a:extLst>
          </a:blip>
          <a:srcRect b="3172"/>
          <a:stretch/>
        </p:blipFill>
        <p:spPr bwMode="auto">
          <a:xfrm>
            <a:off x="1907704" y="1196752"/>
            <a:ext cx="4962525" cy="480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6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Afbeeldingsresultaat voor steven shap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772816"/>
            <a:ext cx="3197691" cy="38842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fbeeldingsresultaat voor social history of tru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908" y="1876264"/>
            <a:ext cx="2451580" cy="367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5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194" name="Picture 2" descr="Afbeeldingsresultaat voor harv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71"/>
            <a:ext cx="2924091" cy="30837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fbeeldingsresultaat voor science method phdc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019703"/>
            <a:ext cx="4858643" cy="21054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fbeeldingsresultaat voor phd deg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58" y="3259058"/>
            <a:ext cx="2923765" cy="324538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oye.chem.ox.ac.uk/news/Scin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950" y="3498225"/>
            <a:ext cx="3562614" cy="276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75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27766" y="6381328"/>
            <a:ext cx="431528" cy="246221"/>
          </a:xfrm>
          <a:prstGeom prst="rect">
            <a:avLst/>
          </a:prstGeom>
          <a:noFill/>
        </p:spPr>
        <p:txBody>
          <a:bodyPr wrap="none" rtlCol="0">
            <a:spAutoFit/>
          </a:bodyPr>
          <a:lstStyle/>
          <a:p>
            <a:fld id="{B2DF5BA9-A229-438B-A8F5-E9F89AB80E47}" type="slidenum">
              <a:rPr lang="nl-NL" sz="1000" smtClean="0">
                <a:solidFill>
                  <a:srgbClr val="0070C0"/>
                </a:solidFill>
              </a:rPr>
              <a:t>7</a:t>
            </a:fld>
            <a:r>
              <a:rPr lang="nl-NL" sz="1000" dirty="0">
                <a:solidFill>
                  <a:srgbClr val="0070C0"/>
                </a:solidFill>
              </a:rPr>
              <a:t>/10</a:t>
            </a:r>
          </a:p>
        </p:txBody>
      </p:sp>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18" name="Picture 2" descr="Afbeeldingsresultaat voor march for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0"/>
            <a:ext cx="119486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4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AutoShape 2" descr="Afbeeldingsresultaat voor c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2" name="Picture 2" descr="Afbeeldingsresultaat voor war on scien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7" t="1224" r="4640" b="3916"/>
          <a:stretch/>
        </p:blipFill>
        <p:spPr bwMode="auto">
          <a:xfrm>
            <a:off x="2857423" y="147391"/>
            <a:ext cx="2721597" cy="39681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fbeeldingsresultaat voor war on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744" y="908272"/>
            <a:ext cx="32575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fbeeldingsresultaat voor war on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47391"/>
            <a:ext cx="2391817" cy="369443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Afbeeldingsresultaat voor war on sc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063" y="3915446"/>
            <a:ext cx="1599729" cy="246588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Afbeeldingsresultaat voor war on science"/>
          <p:cNvPicPr>
            <a:picLocks noChangeAspect="1" noChangeArrowheads="1"/>
          </p:cNvPicPr>
          <p:nvPr/>
        </p:nvPicPr>
        <p:blipFill rotWithShape="1">
          <a:blip r:embed="rId6">
            <a:extLst>
              <a:ext uri="{28A0092B-C50C-407E-A947-70E740481C1C}">
                <a14:useLocalDpi xmlns:a14="http://schemas.microsoft.com/office/drawing/2010/main" val="0"/>
              </a:ext>
            </a:extLst>
          </a:blip>
          <a:srcRect b="10639"/>
          <a:stretch/>
        </p:blipFill>
        <p:spPr bwMode="auto">
          <a:xfrm>
            <a:off x="2857422" y="4197050"/>
            <a:ext cx="2721597" cy="218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4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bwMode="auto">
          <a:xfrm>
            <a:off x="1115616" y="1628800"/>
            <a:ext cx="7067550" cy="4392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GB" sz="2400" dirty="0">
                <a:solidFill>
                  <a:schemeClr val="bg1"/>
                </a:solidFill>
              </a:rPr>
              <a:t>“They [republican politicians, BP] attack science's forms of truth‐making, its databases, and its budgets not out of a rejection of either science or truth, but as part of a coherent strategy to weaken the power of the federal agencies that rely on them”. </a:t>
            </a:r>
          </a:p>
          <a:p>
            <a:pPr marL="0" indent="0">
              <a:buNone/>
            </a:pPr>
            <a:endParaRPr lang="en-GB" sz="2400" dirty="0">
              <a:solidFill>
                <a:schemeClr val="bg1"/>
              </a:solidFill>
            </a:endParaRPr>
          </a:p>
          <a:p>
            <a:pPr marL="0" indent="0">
              <a:buNone/>
            </a:pPr>
            <a:r>
              <a:rPr lang="en-GB" sz="2400" dirty="0">
                <a:solidFill>
                  <a:schemeClr val="bg1"/>
                </a:solidFill>
              </a:rPr>
              <a:t>Clark Miller</a:t>
            </a:r>
          </a:p>
          <a:p>
            <a:endParaRPr lang="nl-NL" sz="2400" dirty="0">
              <a:solidFill>
                <a:schemeClr val="bg1"/>
              </a:solidFill>
            </a:endParaRPr>
          </a:p>
        </p:txBody>
      </p:sp>
    </p:spTree>
    <p:extLst>
      <p:ext uri="{BB962C8B-B14F-4D97-AF65-F5344CB8AC3E}">
        <p14:creationId xmlns:p14="http://schemas.microsoft.com/office/powerpoint/2010/main" val="8341265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33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Custom 2">
      <a:dk1>
        <a:srgbClr val="57565A"/>
      </a:dk1>
      <a:lt1>
        <a:sysClr val="window" lastClr="FFFFFF"/>
      </a:lt1>
      <a:dk2>
        <a:srgbClr val="FFA900"/>
      </a:dk2>
      <a:lt2>
        <a:srgbClr val="A6C95D"/>
      </a:lt2>
      <a:accent1>
        <a:srgbClr val="FFA900"/>
      </a:accent1>
      <a:accent2>
        <a:srgbClr val="FF7D00"/>
      </a:accent2>
      <a:accent3>
        <a:srgbClr val="A6C95D"/>
      </a:accent3>
      <a:accent4>
        <a:srgbClr val="00AA7B"/>
      </a:accent4>
      <a:accent5>
        <a:srgbClr val="5174B7"/>
      </a:accent5>
      <a:accent6>
        <a:srgbClr val="B5D8F3"/>
      </a:accent6>
      <a:hlink>
        <a:srgbClr val="5174B7"/>
      </a:hlink>
      <a:folHlink>
        <a:srgbClr val="00AA7B"/>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sz="1200" dirty="0">
            <a:latin typeface="Apercu Pro" panose="02000506040000020004" pitchFamily="50" charset="0"/>
          </a:defRPr>
        </a:defPPr>
      </a:lstStyle>
    </a:txDef>
  </a:objectDefaults>
  <a:extraClrSchemeLst/>
  <a:extLst>
    <a:ext uri="{05A4C25C-085E-4340-85A3-A5531E510DB2}">
      <thm15:themeFamily xmlns:thm15="http://schemas.microsoft.com/office/thememl/2012/main" name="Theme1" id="{E95E9AFE-FB2D-4443-9C10-9D9ADDB2190C}" vid="{6975FFCE-0948-47B8-95EC-65B49E57E71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TotalTime>
  <Words>247</Words>
  <Application>Microsoft Office PowerPoint</Application>
  <PresentationFormat>On-screen Show (4:3)</PresentationFormat>
  <Paragraphs>25</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Apercu Pro</vt:lpstr>
      <vt:lpstr>Apercu Pro Medium</vt:lpstr>
      <vt:lpstr>Arial</vt:lpstr>
      <vt:lpstr>Calibri</vt:lpstr>
      <vt:lpstr>Gotham Light</vt:lpstr>
      <vt:lpstr>Open Sans</vt:lpstr>
      <vt:lpstr>Open Sans Light</vt:lpstr>
      <vt:lpstr>Default Design</vt:lpstr>
      <vt:lpstr>Theme1</vt:lpstr>
      <vt:lpstr>Bart Penders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B.Penders</dc:creator>
  <cp:lastModifiedBy>Jane Liu</cp:lastModifiedBy>
  <cp:revision>131</cp:revision>
  <dcterms:created xsi:type="dcterms:W3CDTF">2008-01-29T12:09:17Z</dcterms:created>
  <dcterms:modified xsi:type="dcterms:W3CDTF">2017-10-02T08:25:24Z</dcterms:modified>
</cp:coreProperties>
</file>